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_rels/presentation.xml.rels" ContentType="application/vnd.openxmlformats-package.relationships+xml"/>
  <Override PartName="/ppt/notesSlides/notesSlide16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_rels/notesSlide16.xml.rels" ContentType="application/vnd.openxmlformats-package.relationships+xml"/>
  <Override PartName="/ppt/notesSlides/_rels/notesSlide15.xml.rels" ContentType="application/vnd.openxmlformats-package.relationships+xml"/>
  <Override PartName="/ppt/notesSlides/_rels/notesSlide13.xml.rels" ContentType="application/vnd.openxmlformats-package.relationships+xml"/>
  <Override PartName="/ppt/notesSlides/_rels/notesSlide12.xml.rels" ContentType="application/vnd.openxmlformats-package.relationships+xml"/>
  <Override PartName="/ppt/notesSlides/_rels/notesSlide14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7.xml.rels" ContentType="application/vnd.openxmlformats-package.relationships+xml"/>
  <Override PartName="/ppt/notesSlides/_rels/notesSlide6.xml.rels" ContentType="application/vnd.openxmlformats-package.relationships+xml"/>
  <Override PartName="/ppt/notesSlides/_rels/notesSlide9.xml.rels" ContentType="application/vnd.openxmlformats-package.relationships+xml"/>
  <Override PartName="/ppt/notesSlides/_rels/notesSlide5.xml.rels" ContentType="application/vnd.openxmlformats-package.relationships+xml"/>
  <Override PartName="/ppt/notesSlides/_rels/notesSlide4.xml.rels" ContentType="application/vnd.openxmlformats-package.relationships+xml"/>
  <Override PartName="/ppt/notesSlides/_rels/notesSlide3.xml.rels" ContentType="application/vnd.openxmlformats-package.relationships+xml"/>
  <Override PartName="/ppt/notesSlides/_rels/notesSlide2.xml.rels" ContentType="application/vnd.openxmlformats-package.relationships+xml"/>
  <Override PartName="/ppt/notesSlides/_rels/notesSlide8.xml.rels" ContentType="application/vnd.openxmlformats-package.relationships+xml"/>
  <Override PartName="/ppt/notesSlides/_rels/notesSlide1.xml.rels" ContentType="application/vnd.openxmlformats-package.relationships+xml"/>
  <Override PartName="/ppt/notesSlides/notesSlide6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.xml" ContentType="application/vnd.openxmlformats-officedocument.presentationml.notesSlide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15.xml.rels" ContentType="application/vnd.openxmlformats-package.relationships+xml"/>
  <Override PartName="/ppt/slides/_rels/slide12.xml.rels" ContentType="application/vnd.openxmlformats-package.relationships+xml"/>
  <Override PartName="/ppt/slides/_rels/slide11.xml.rels" ContentType="application/vnd.openxmlformats-package.relationships+xml"/>
  <Override PartName="/ppt/slides/_rels/slide9.xml.rels" ContentType="application/vnd.openxmlformats-package.relationships+xml"/>
  <Override PartName="/ppt/slides/_rels/slide8.xml.rels" ContentType="application/vnd.openxmlformats-package.relationships+xml"/>
  <Override PartName="/ppt/slides/_rels/slide16.xml.rels" ContentType="application/vnd.openxmlformats-package.relationships+xml"/>
  <Override PartName="/ppt/slides/_rels/slide10.xml.rels" ContentType="application/vnd.openxmlformats-package.relationships+xml"/>
  <Override PartName="/ppt/slides/_rels/slide7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6.xml.rels" ContentType="application/vnd.openxmlformats-package.relationships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slide16.xml" ContentType="application/vnd.openxmlformats-officedocument.presentationml.slide+xml"/>
  <Override PartName="/ppt/slides/slide13.xml" ContentType="application/vnd.openxmlformats-officedocument.presentationml.slide+xml"/>
  <Override PartName="/ppt/slides/slide11.xml" ContentType="application/vnd.openxmlformats-officedocument.presentationml.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  <Override PartName="/ppt/slides/slide12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1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6.xml" ContentType="application/vnd.openxmlformats-officedocument.presentationml.slide+xml"/>
  <Override PartName="/ppt/slides/slide15.xml" ContentType="application/vnd.openxmlformats-officedocument.presentationml.slide+xml"/>
  <Override PartName="/ppt/slides/slide1.xml" ContentType="application/vnd.openxmlformats-officedocument.presentationml.slide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Layouts/slideLayout46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_rels/slideLayout48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5.xml" ContentType="application/vnd.openxmlformats-officedocument.theme+xml"/>
  <Override PartName="/ppt/theme/theme4.xml" ContentType="application/vnd.openxmlformats-officedocument.theme+xml"/>
  <Override PartName="/ppt/theme/theme3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media/image53.png" ContentType="image/png"/>
  <Override PartName="/ppt/media/image52.png" ContentType="image/png"/>
  <Override PartName="/ppt/media/image51.png" ContentType="image/png"/>
  <Override PartName="/ppt/media/image50.png" ContentType="image/png"/>
  <Override PartName="/ppt/media/image49.png" ContentType="image/png"/>
  <Override PartName="/ppt/media/image47.png" ContentType="image/png"/>
  <Override PartName="/ppt/media/image46.png" ContentType="image/png"/>
  <Override PartName="/ppt/media/image43.png" ContentType="image/png"/>
  <Override PartName="/ppt/media/image42.png" ContentType="image/png"/>
  <Override PartName="/ppt/media/image41.png" ContentType="image/png"/>
  <Override PartName="/ppt/media/image36.png" ContentType="image/png"/>
  <Override PartName="/ppt/media/image32.png" ContentType="image/png"/>
  <Override PartName="/ppt/media/image45.png" ContentType="image/png"/>
  <Override PartName="/ppt/media/image44.png" ContentType="image/png"/>
  <Override PartName="/ppt/media/image30.png" ContentType="image/png"/>
  <Override PartName="/ppt/media/image27.png" ContentType="image/png"/>
  <Override PartName="/ppt/media/image26.png" ContentType="image/png"/>
  <Override PartName="/ppt/media/image38.png" ContentType="image/png"/>
  <Override PartName="/ppt/media/image33.png" ContentType="image/png"/>
  <Override PartName="/ppt/media/image25.png" ContentType="image/png"/>
  <Override PartName="/ppt/media/image28.png" ContentType="image/png"/>
  <Override PartName="/ppt/media/image37.png" ContentType="image/png"/>
  <Override PartName="/ppt/media/image22.png" ContentType="image/png"/>
  <Override PartName="/ppt/media/image31.png" ContentType="image/png"/>
  <Override PartName="/ppt/media/image24.png" ContentType="image/png"/>
  <Override PartName="/ppt/media/image54.png" ContentType="image/png"/>
  <Override PartName="/ppt/media/image21.png" ContentType="image/png"/>
  <Override PartName="/ppt/media/image20.png" ContentType="image/png"/>
  <Override PartName="/ppt/media/image48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14.png" ContentType="image/png"/>
  <Override PartName="/ppt/media/image23.png" ContentType="image/png"/>
  <Override PartName="/ppt/media/image39.png" ContentType="image/png"/>
  <Override PartName="/ppt/media/image35.png" ContentType="image/png"/>
  <Override PartName="/ppt/media/image12.png" ContentType="image/png"/>
  <Override PartName="/ppt/media/image11.png" ContentType="image/png"/>
  <Override PartName="/ppt/media/image10.jpeg" ContentType="image/jpeg"/>
  <Override PartName="/ppt/media/image40.png" ContentType="image/png"/>
  <Override PartName="/ppt/media/image8.png" ContentType="image/png"/>
  <Override PartName="/ppt/media/image29.png" ContentType="image/png"/>
  <Override PartName="/ppt/media/image19.png" ContentType="image/png"/>
  <Override PartName="/ppt/media/image5.jpeg" ContentType="image/jpeg"/>
  <Override PartName="/ppt/media/image18.png" ContentType="image/png"/>
  <Override PartName="/ppt/media/image13.jpeg" ContentType="image/jpeg"/>
  <Override PartName="/ppt/media/image7.png" ContentType="image/png"/>
  <Override PartName="/ppt/media/image4.png" ContentType="image/png"/>
  <Override PartName="/ppt/media/image9.jpeg" ContentType="image/jpeg"/>
  <Override PartName="/ppt/media/image3.png" ContentType="image/png"/>
  <Override PartName="/ppt/media/image6.jpeg" ContentType="image/jpeg"/>
  <Override PartName="/ppt/media/image34.png" ContentType="image/png"/>
  <Override PartName="/ppt/media/image2.jpeg" ContentType="image/jpeg"/>
  <Override PartName="/ppt/media/image1.jpeg" ContentType="image/jpeg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slideMaster4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presentation.xml" ContentType="application/vnd.openxmlformats-officedocument.presentationml.presentation.main+xml"/>
</Types>
</file>

<file path=_rels/.rels><?xml version="1.0" encoding="UTF-8"?>
<Relationships xmlns="http://schemas.openxmlformats.org/package/2006/relationships"><Relationship Id="rId1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>
  <p:sldMasterIdLst>
    <p:sldMasterId id="2147483648" r:id="rId2"/>
    <p:sldMasterId id="2147483661" r:id="rId3"/>
    <p:sldMasterId id="2147483674" r:id="rId4"/>
    <p:sldMasterId id="2147483687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</p:sldIdLst>
  <p:sldSz cx="9144000" cy="68580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5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/>
          <a:p>
            <a:r>
              <a:rPr lang="en-US" sz="2000">
                <a:latin typeface="나눔고딕"/>
              </a:rPr>
              <a:t>메모 서식을 편집하려면 클릭하십시오</a:t>
            </a:r>
            <a:r>
              <a:rPr lang="en-US" sz="2000">
                <a:latin typeface="나눔고딕"/>
              </a:rPr>
              <a:t>.</a:t>
            </a:r>
            <a:endParaRPr/>
          </a:p>
        </p:txBody>
      </p:sp>
      <p:sp>
        <p:nvSpPr>
          <p:cNvPr id="152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r>
              <a:rPr lang="en-US" sz="1400">
                <a:latin typeface="나눔고딕"/>
              </a:rPr>
              <a:t>&lt;머리글&gt;</a:t>
            </a:r>
            <a:endParaRPr/>
          </a:p>
        </p:txBody>
      </p:sp>
      <p:sp>
        <p:nvSpPr>
          <p:cNvPr id="153" name="PlaceHolder 3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lang="en-US" sz="1400">
                <a:latin typeface="나눔고딕"/>
              </a:rPr>
              <a:t>&lt;날짜/시간&gt;</a:t>
            </a:r>
            <a:endParaRPr/>
          </a:p>
        </p:txBody>
      </p:sp>
      <p:sp>
        <p:nvSpPr>
          <p:cNvPr id="154" name="PlaceHolder 4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r>
              <a:rPr lang="en-US" sz="1400">
                <a:latin typeface="나눔고딕"/>
              </a:rPr>
              <a:t>&lt;바닥글&gt;</a:t>
            </a:r>
            <a:endParaRPr/>
          </a:p>
        </p:txBody>
      </p:sp>
      <p:sp>
        <p:nvSpPr>
          <p:cNvPr id="155" name="PlaceHolder 5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D26A2BA1-2DC3-4CD5-8736-1274ACEB8874}" type="slidenum">
              <a:rPr lang="en-US" sz="1400">
                <a:latin typeface="나눔고딕"/>
              </a:rPr>
              <a:t>&lt;숫자&gt;</a:t>
            </a:fld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
</Relationships>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
</Relationships>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CustomShape 1"/>
          <p:cNvSpPr/>
          <p:nvPr/>
        </p:nvSpPr>
        <p:spPr>
          <a:xfrm>
            <a:off x="3884760" y="8685360"/>
            <a:ext cx="2971080" cy="4564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>
              <a:lnSpc>
                <a:spcPct val="100000"/>
              </a:lnSpc>
            </a:pPr>
            <a:fld id="{87A10537-FAC5-473F-9842-8EAEB5032D20}" type="slidenum">
              <a:rPr lang="en-US" sz="1200">
                <a:solidFill>
                  <a:srgbClr val="000000"/>
                </a:solidFill>
                <a:latin typeface="Arial"/>
              </a:rPr>
              <a:t>&lt;숫자&gt;</a:t>
            </a:fld>
            <a:endParaRPr/>
          </a:p>
        </p:txBody>
      </p:sp>
      <p:sp>
        <p:nvSpPr>
          <p:cNvPr id="236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CustomShape 1"/>
          <p:cNvSpPr/>
          <p:nvPr/>
        </p:nvSpPr>
        <p:spPr>
          <a:xfrm>
            <a:off x="3884760" y="8685360"/>
            <a:ext cx="2971080" cy="4564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>
              <a:lnSpc>
                <a:spcPct val="100000"/>
              </a:lnSpc>
            </a:pPr>
            <a:fld id="{6032AAFE-85FA-4CB3-B98D-C402D7E94341}" type="slidenum">
              <a:rPr lang="en-US" sz="1200">
                <a:solidFill>
                  <a:srgbClr val="000000"/>
                </a:solidFill>
                <a:latin typeface="Arial"/>
              </a:rPr>
              <a:t>&lt;숫자&gt;</a:t>
            </a:fld>
            <a:endParaRPr/>
          </a:p>
        </p:txBody>
      </p:sp>
      <p:sp>
        <p:nvSpPr>
          <p:cNvPr id="254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CustomShape 1"/>
          <p:cNvSpPr/>
          <p:nvPr/>
        </p:nvSpPr>
        <p:spPr>
          <a:xfrm>
            <a:off x="3884760" y="8685360"/>
            <a:ext cx="2971080" cy="4564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>
              <a:lnSpc>
                <a:spcPct val="100000"/>
              </a:lnSpc>
            </a:pPr>
            <a:fld id="{874ABC80-6814-4FB6-9D8C-4C0893C65C1A}" type="slidenum">
              <a:rPr lang="en-US" sz="1200">
                <a:solidFill>
                  <a:srgbClr val="000000"/>
                </a:solidFill>
                <a:latin typeface="Arial"/>
              </a:rPr>
              <a:t>&lt;숫자&gt;</a:t>
            </a:fld>
            <a:endParaRPr/>
          </a:p>
        </p:txBody>
      </p:sp>
      <p:sp>
        <p:nvSpPr>
          <p:cNvPr id="256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CustomShape 1"/>
          <p:cNvSpPr/>
          <p:nvPr/>
        </p:nvSpPr>
        <p:spPr>
          <a:xfrm>
            <a:off x="3884760" y="8685360"/>
            <a:ext cx="2971080" cy="4564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>
              <a:lnSpc>
                <a:spcPct val="100000"/>
              </a:lnSpc>
            </a:pPr>
            <a:fld id="{CA025403-981D-4440-8609-54994DA1EA27}" type="slidenum">
              <a:rPr lang="en-US" sz="1200">
                <a:solidFill>
                  <a:srgbClr val="000000"/>
                </a:solidFill>
                <a:latin typeface="Arial"/>
              </a:rPr>
              <a:t>&lt;숫자&gt;</a:t>
            </a:fld>
            <a:endParaRPr/>
          </a:p>
        </p:txBody>
      </p:sp>
      <p:sp>
        <p:nvSpPr>
          <p:cNvPr id="258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CustomShape 1"/>
          <p:cNvSpPr/>
          <p:nvPr/>
        </p:nvSpPr>
        <p:spPr>
          <a:xfrm>
            <a:off x="3884760" y="8685360"/>
            <a:ext cx="2971080" cy="4564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>
              <a:lnSpc>
                <a:spcPct val="100000"/>
              </a:lnSpc>
            </a:pPr>
            <a:fld id="{D49209CB-FB92-4DDD-B9AB-EB94D67B357A}" type="slidenum">
              <a:rPr lang="en-US" sz="1200">
                <a:solidFill>
                  <a:srgbClr val="000000"/>
                </a:solidFill>
                <a:latin typeface="Arial"/>
              </a:rPr>
              <a:t>&lt;숫자&gt;</a:t>
            </a:fld>
            <a:endParaRPr/>
          </a:p>
        </p:txBody>
      </p:sp>
      <p:sp>
        <p:nvSpPr>
          <p:cNvPr id="260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CustomShape 1"/>
          <p:cNvSpPr/>
          <p:nvPr/>
        </p:nvSpPr>
        <p:spPr>
          <a:xfrm>
            <a:off x="3884760" y="8685360"/>
            <a:ext cx="2971080" cy="4564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>
              <a:lnSpc>
                <a:spcPct val="100000"/>
              </a:lnSpc>
            </a:pPr>
            <a:fld id="{6C9943BC-B182-492B-94DA-4358456A84DA}" type="slidenum">
              <a:rPr lang="en-US" sz="1200">
                <a:solidFill>
                  <a:srgbClr val="000000"/>
                </a:solidFill>
                <a:latin typeface="Arial"/>
              </a:rPr>
              <a:t>&lt;숫자&gt;</a:t>
            </a:fld>
            <a:endParaRPr/>
          </a:p>
        </p:txBody>
      </p:sp>
      <p:sp>
        <p:nvSpPr>
          <p:cNvPr id="262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notes>
</file>

<file path=ppt/notesSlides/notesSlide15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CustomShape 1"/>
          <p:cNvSpPr/>
          <p:nvPr/>
        </p:nvSpPr>
        <p:spPr>
          <a:xfrm>
            <a:off x="3884760" y="8685360"/>
            <a:ext cx="2971080" cy="4564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>
              <a:lnSpc>
                <a:spcPct val="100000"/>
              </a:lnSpc>
            </a:pPr>
            <a:fld id="{49424685-1F32-4F50-ACA0-1A6AAF506E9C}" type="slidenum">
              <a:rPr lang="en-US" sz="1200">
                <a:solidFill>
                  <a:srgbClr val="000000"/>
                </a:solidFill>
                <a:latin typeface="Arial"/>
              </a:rPr>
              <a:t>&lt;숫자&gt;</a:t>
            </a:fld>
            <a:endParaRPr/>
          </a:p>
        </p:txBody>
      </p:sp>
      <p:sp>
        <p:nvSpPr>
          <p:cNvPr id="264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note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CustomShape 1"/>
          <p:cNvSpPr/>
          <p:nvPr/>
        </p:nvSpPr>
        <p:spPr>
          <a:xfrm>
            <a:off x="3884760" y="8685360"/>
            <a:ext cx="2971080" cy="4564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>
              <a:lnSpc>
                <a:spcPct val="100000"/>
              </a:lnSpc>
            </a:pPr>
            <a:fld id="{46BD6BAE-2EAA-4F82-9C95-92154E78B4D2}" type="slidenum">
              <a:rPr lang="en-US" sz="1200">
                <a:solidFill>
                  <a:srgbClr val="000000"/>
                </a:solidFill>
                <a:latin typeface="Arial"/>
              </a:rPr>
              <a:t>&lt;숫자&gt;</a:t>
            </a:fld>
            <a:endParaRPr/>
          </a:p>
        </p:txBody>
      </p:sp>
      <p:sp>
        <p:nvSpPr>
          <p:cNvPr id="266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CustomShape 1"/>
          <p:cNvSpPr/>
          <p:nvPr/>
        </p:nvSpPr>
        <p:spPr>
          <a:xfrm>
            <a:off x="3884760" y="8685360"/>
            <a:ext cx="2971080" cy="4564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>
              <a:lnSpc>
                <a:spcPct val="100000"/>
              </a:lnSpc>
            </a:pPr>
            <a:fld id="{2DAB18D5-5056-462C-8AD5-4E8E884FA0C3}" type="slidenum">
              <a:rPr lang="en-US" sz="1200">
                <a:solidFill>
                  <a:srgbClr val="000000"/>
                </a:solidFill>
                <a:latin typeface="Arial"/>
              </a:rPr>
              <a:t>&lt;숫자&gt;</a:t>
            </a:fld>
            <a:endParaRPr/>
          </a:p>
        </p:txBody>
      </p:sp>
      <p:sp>
        <p:nvSpPr>
          <p:cNvPr id="238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CustomShape 1"/>
          <p:cNvSpPr/>
          <p:nvPr/>
        </p:nvSpPr>
        <p:spPr>
          <a:xfrm>
            <a:off x="3884760" y="8685360"/>
            <a:ext cx="2971080" cy="4564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>
              <a:lnSpc>
                <a:spcPct val="100000"/>
              </a:lnSpc>
            </a:pPr>
            <a:fld id="{7B24BD5A-F146-4AA9-8901-A21FE9425CE5}" type="slidenum">
              <a:rPr lang="en-US" sz="1200">
                <a:solidFill>
                  <a:srgbClr val="000000"/>
                </a:solidFill>
                <a:latin typeface="Arial"/>
              </a:rPr>
              <a:t>&lt;숫자&gt;</a:t>
            </a:fld>
            <a:endParaRPr/>
          </a:p>
        </p:txBody>
      </p:sp>
      <p:sp>
        <p:nvSpPr>
          <p:cNvPr id="240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CustomShape 1"/>
          <p:cNvSpPr/>
          <p:nvPr/>
        </p:nvSpPr>
        <p:spPr>
          <a:xfrm>
            <a:off x="3884760" y="8685360"/>
            <a:ext cx="2971080" cy="4564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>
              <a:lnSpc>
                <a:spcPct val="100000"/>
              </a:lnSpc>
            </a:pPr>
            <a:fld id="{ED4941CC-94A4-4678-81C4-840F7133C55C}" type="slidenum">
              <a:rPr lang="en-US" sz="1200">
                <a:solidFill>
                  <a:srgbClr val="000000"/>
                </a:solidFill>
                <a:latin typeface="Arial"/>
              </a:rPr>
              <a:t>&lt;숫자&gt;</a:t>
            </a:fld>
            <a:endParaRPr/>
          </a:p>
        </p:txBody>
      </p:sp>
      <p:sp>
        <p:nvSpPr>
          <p:cNvPr id="242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CustomShape 1"/>
          <p:cNvSpPr/>
          <p:nvPr/>
        </p:nvSpPr>
        <p:spPr>
          <a:xfrm>
            <a:off x="3884760" y="8685360"/>
            <a:ext cx="2971080" cy="4564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>
              <a:lnSpc>
                <a:spcPct val="100000"/>
              </a:lnSpc>
            </a:pPr>
            <a:fld id="{5C37671A-5B0F-403E-B3CD-050D6E3741B4}" type="slidenum">
              <a:rPr lang="en-US" sz="1200">
                <a:solidFill>
                  <a:srgbClr val="000000"/>
                </a:solidFill>
                <a:latin typeface="Arial"/>
              </a:rPr>
              <a:t>&lt;숫자&gt;</a:t>
            </a:fld>
            <a:endParaRPr/>
          </a:p>
        </p:txBody>
      </p:sp>
      <p:sp>
        <p:nvSpPr>
          <p:cNvPr id="244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CustomShape 1"/>
          <p:cNvSpPr/>
          <p:nvPr/>
        </p:nvSpPr>
        <p:spPr>
          <a:xfrm>
            <a:off x="3884760" y="8685360"/>
            <a:ext cx="2971080" cy="4564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>
              <a:lnSpc>
                <a:spcPct val="100000"/>
              </a:lnSpc>
            </a:pPr>
            <a:fld id="{5B4E98D4-03AD-4A6C-98AA-B923BB70C59E}" type="slidenum">
              <a:rPr lang="en-US" sz="1200">
                <a:solidFill>
                  <a:srgbClr val="000000"/>
                </a:solidFill>
                <a:latin typeface="Arial"/>
              </a:rPr>
              <a:t>&lt;숫자&gt;</a:t>
            </a:fld>
            <a:endParaRPr/>
          </a:p>
        </p:txBody>
      </p:sp>
      <p:sp>
        <p:nvSpPr>
          <p:cNvPr id="246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CustomShape 1"/>
          <p:cNvSpPr/>
          <p:nvPr/>
        </p:nvSpPr>
        <p:spPr>
          <a:xfrm>
            <a:off x="3884760" y="8685360"/>
            <a:ext cx="2971080" cy="4564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>
              <a:lnSpc>
                <a:spcPct val="100000"/>
              </a:lnSpc>
            </a:pPr>
            <a:fld id="{160252CF-FD07-4D6C-B054-15FD0EE0186F}" type="slidenum">
              <a:rPr lang="en-US" sz="1200">
                <a:solidFill>
                  <a:srgbClr val="000000"/>
                </a:solidFill>
                <a:latin typeface="Arial"/>
              </a:rPr>
              <a:t>&lt;숫자&gt;</a:t>
            </a:fld>
            <a:endParaRPr/>
          </a:p>
        </p:txBody>
      </p:sp>
      <p:sp>
        <p:nvSpPr>
          <p:cNvPr id="248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CustomShape 1"/>
          <p:cNvSpPr/>
          <p:nvPr/>
        </p:nvSpPr>
        <p:spPr>
          <a:xfrm>
            <a:off x="3884760" y="8685360"/>
            <a:ext cx="2971080" cy="4564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>
              <a:lnSpc>
                <a:spcPct val="100000"/>
              </a:lnSpc>
            </a:pPr>
            <a:fld id="{7008C6D6-6456-4338-B5C0-4956C88E7B29}" type="slidenum">
              <a:rPr lang="en-US" sz="1200">
                <a:solidFill>
                  <a:srgbClr val="000000"/>
                </a:solidFill>
                <a:latin typeface="Arial"/>
              </a:rPr>
              <a:t>&lt;숫자&gt;</a:t>
            </a:fld>
            <a:endParaRPr/>
          </a:p>
        </p:txBody>
      </p:sp>
      <p:sp>
        <p:nvSpPr>
          <p:cNvPr id="250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CustomShape 1"/>
          <p:cNvSpPr/>
          <p:nvPr/>
        </p:nvSpPr>
        <p:spPr>
          <a:xfrm>
            <a:off x="3884760" y="8685360"/>
            <a:ext cx="2971080" cy="4564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>
              <a:lnSpc>
                <a:spcPct val="100000"/>
              </a:lnSpc>
            </a:pPr>
            <a:fld id="{3C245F06-3BA1-4D3B-83AD-16535B8752A5}" type="slidenum">
              <a:rPr lang="en-US" sz="1200">
                <a:solidFill>
                  <a:srgbClr val="000000"/>
                </a:solidFill>
                <a:latin typeface="Arial"/>
              </a:rPr>
              <a:t>&lt;숫자&gt;</a:t>
            </a:fld>
            <a:endParaRPr/>
          </a:p>
        </p:txBody>
      </p:sp>
      <p:sp>
        <p:nvSpPr>
          <p:cNvPr id="252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8.png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.png"/><Relationship Id="rId3" Type="http://schemas.openxmlformats.org/officeDocument/2006/relationships/image" Target="../media/image12.png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4.png"/><Relationship Id="rId3" Type="http://schemas.openxmlformats.org/officeDocument/2006/relationships/image" Target="../media/image15.png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7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1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2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36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37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3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82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4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9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0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74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75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81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8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8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82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9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91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92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9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9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96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9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9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00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0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03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0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0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07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08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1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11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112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113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18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2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2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2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82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28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29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3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3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33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3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3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37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3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40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4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4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44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45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4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48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149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150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82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5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6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0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4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image" Target="../media/image2.jpe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5.jpeg"/><Relationship Id="rId3" Type="http://schemas.openxmlformats.org/officeDocument/2006/relationships/image" Target="../media/image6.jpeg"/><Relationship Id="rId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Relationship Id="rId9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9.jpeg"/><Relationship Id="rId3" Type="http://schemas.openxmlformats.org/officeDocument/2006/relationships/image" Target="../media/image10.jpeg"/><Relationship Id="rId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13.jpeg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4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15151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Picture 1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3280" cy="6857280"/>
          </a:xfrm>
          <a:prstGeom prst="rect">
            <a:avLst/>
          </a:prstGeom>
          <a:ln>
            <a:noFill/>
          </a:ln>
        </p:spPr>
      </p:pic>
      <p:pic>
        <p:nvPicPr>
          <p:cNvPr id="1" name="Picture 7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3280" cy="6857280"/>
          </a:xfrm>
          <a:prstGeom prst="rect">
            <a:avLst/>
          </a:prstGeom>
          <a:ln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4400">
                <a:latin typeface="나눔고딕"/>
              </a:rPr>
              <a:t>제목 텍스트의 서식을 편집하려면 클릭하십시오</a:t>
            </a:r>
            <a:r>
              <a:rPr lang="en-US" sz="4400">
                <a:latin typeface="나눔고딕"/>
              </a:rPr>
              <a:t>.</a:t>
            </a:r>
            <a:endParaRPr/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나눔고딕"/>
              </a:rPr>
              <a:t>개요 텍스트의 서식을 편집하려면 클릭하십시오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800">
                <a:latin typeface="나눔고딕"/>
              </a:rPr>
              <a:t>2</a:t>
            </a:r>
            <a:r>
              <a:rPr lang="en-US" sz="2800">
                <a:latin typeface="나눔고딕"/>
              </a:rPr>
              <a:t>번째 개요 수준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2400">
                <a:latin typeface="나눔고딕"/>
              </a:rPr>
              <a:t>3</a:t>
            </a:r>
            <a:r>
              <a:rPr lang="en-US" sz="2400">
                <a:latin typeface="나눔고딕"/>
              </a:rPr>
              <a:t>번째 개요 수준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2000">
                <a:latin typeface="나눔고딕"/>
              </a:rPr>
              <a:t>4</a:t>
            </a:r>
            <a:r>
              <a:rPr lang="en-US" sz="2000">
                <a:latin typeface="나눔고딕"/>
              </a:rPr>
              <a:t>번째 개요 수준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000">
                <a:latin typeface="나눔고딕"/>
              </a:rPr>
              <a:t>5</a:t>
            </a:r>
            <a:r>
              <a:rPr lang="en-US" sz="2000">
                <a:latin typeface="나눔고딕"/>
              </a:rPr>
              <a:t>번째 개요 수준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000">
                <a:latin typeface="나눔고딕"/>
              </a:rPr>
              <a:t>6</a:t>
            </a:r>
            <a:r>
              <a:rPr lang="en-US" sz="2000">
                <a:latin typeface="나눔고딕"/>
              </a:rPr>
              <a:t>번째 개요 수준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 sz="2000">
                <a:latin typeface="나눔고딕"/>
              </a:rPr>
              <a:t>7</a:t>
            </a:r>
            <a:r>
              <a:rPr lang="en-US" sz="2000">
                <a:latin typeface="나눔고딕"/>
              </a:rPr>
              <a:t>번째 개요 수준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15151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1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3280" cy="6857280"/>
          </a:xfrm>
          <a:prstGeom prst="rect">
            <a:avLst/>
          </a:prstGeom>
          <a:ln>
            <a:noFill/>
          </a:ln>
        </p:spPr>
      </p:pic>
      <p:pic>
        <p:nvPicPr>
          <p:cNvPr id="39" name="Picture 7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3280" cy="6857280"/>
          </a:xfrm>
          <a:prstGeom prst="rect">
            <a:avLst/>
          </a:prstGeom>
          <a:ln>
            <a:noFill/>
          </a:ln>
        </p:spPr>
      </p:pic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4400">
                <a:latin typeface="나눔고딕"/>
              </a:rPr>
              <a:t>제목 텍스트의 서식을 편집하려면 클릭하십시오</a:t>
            </a:r>
            <a:r>
              <a:rPr lang="en-US" sz="4400">
                <a:latin typeface="나눔고딕"/>
              </a:rPr>
              <a:t>.</a:t>
            </a:r>
            <a:endParaRPr/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나눔고딕"/>
              </a:rPr>
              <a:t>개요 텍스트의 서식을 편집하려면 클릭하십시오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800">
                <a:latin typeface="나눔고딕"/>
              </a:rPr>
              <a:t>2</a:t>
            </a:r>
            <a:r>
              <a:rPr lang="en-US" sz="2800">
                <a:latin typeface="나눔고딕"/>
              </a:rPr>
              <a:t>번째 개요 수준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2400">
                <a:latin typeface="나눔고딕"/>
              </a:rPr>
              <a:t>3</a:t>
            </a:r>
            <a:r>
              <a:rPr lang="en-US" sz="2400">
                <a:latin typeface="나눔고딕"/>
              </a:rPr>
              <a:t>번째 개요 수준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2000">
                <a:latin typeface="나눔고딕"/>
              </a:rPr>
              <a:t>4</a:t>
            </a:r>
            <a:r>
              <a:rPr lang="en-US" sz="2000">
                <a:latin typeface="나눔고딕"/>
              </a:rPr>
              <a:t>번째 개요 수준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000">
                <a:latin typeface="나눔고딕"/>
              </a:rPr>
              <a:t>5</a:t>
            </a:r>
            <a:r>
              <a:rPr lang="en-US" sz="2000">
                <a:latin typeface="나눔고딕"/>
              </a:rPr>
              <a:t>번째 개요 수준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000">
                <a:latin typeface="나눔고딕"/>
              </a:rPr>
              <a:t>6</a:t>
            </a:r>
            <a:r>
              <a:rPr lang="en-US" sz="2000">
                <a:latin typeface="나눔고딕"/>
              </a:rPr>
              <a:t>번째 개요 수준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 sz="2000">
                <a:latin typeface="나눔고딕"/>
              </a:rPr>
              <a:t>7</a:t>
            </a:r>
            <a:r>
              <a:rPr lang="en-US" sz="2000">
                <a:latin typeface="나눔고딕"/>
              </a:rPr>
              <a:t>번째 개요 수준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15151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Picture 1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3280" cy="6857280"/>
          </a:xfrm>
          <a:prstGeom prst="rect">
            <a:avLst/>
          </a:prstGeom>
          <a:ln>
            <a:noFill/>
          </a:ln>
        </p:spPr>
      </p:pic>
      <p:pic>
        <p:nvPicPr>
          <p:cNvPr id="77" name="Picture 7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3280" cy="6857280"/>
          </a:xfrm>
          <a:prstGeom prst="rect">
            <a:avLst/>
          </a:prstGeom>
          <a:ln>
            <a:noFill/>
          </a:ln>
        </p:spPr>
      </p:pic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4400">
                <a:latin typeface="나눔고딕"/>
              </a:rPr>
              <a:t>제목 텍스트의 서식을 편집하려면 클릭하십시오</a:t>
            </a:r>
            <a:r>
              <a:rPr lang="en-US" sz="4400">
                <a:latin typeface="나눔고딕"/>
              </a:rPr>
              <a:t>.</a:t>
            </a:r>
            <a:endParaRPr/>
          </a:p>
        </p:txBody>
      </p:sp>
      <p:sp>
        <p:nvSpPr>
          <p:cNvPr id="7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나눔고딕"/>
              </a:rPr>
              <a:t>개요 텍스트의 서식을 편집하려면 클릭하십시오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800">
                <a:latin typeface="나눔고딕"/>
              </a:rPr>
              <a:t>2</a:t>
            </a:r>
            <a:r>
              <a:rPr lang="en-US" sz="2800">
                <a:latin typeface="나눔고딕"/>
              </a:rPr>
              <a:t>번째 개요 수준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2400">
                <a:latin typeface="나눔고딕"/>
              </a:rPr>
              <a:t>3</a:t>
            </a:r>
            <a:r>
              <a:rPr lang="en-US" sz="2400">
                <a:latin typeface="나눔고딕"/>
              </a:rPr>
              <a:t>번째 개요 수준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2000">
                <a:latin typeface="나눔고딕"/>
              </a:rPr>
              <a:t>4</a:t>
            </a:r>
            <a:r>
              <a:rPr lang="en-US" sz="2000">
                <a:latin typeface="나눔고딕"/>
              </a:rPr>
              <a:t>번째 개요 수준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000">
                <a:latin typeface="나눔고딕"/>
              </a:rPr>
              <a:t>5</a:t>
            </a:r>
            <a:r>
              <a:rPr lang="en-US" sz="2000">
                <a:latin typeface="나눔고딕"/>
              </a:rPr>
              <a:t>번째 개요 수준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000">
                <a:latin typeface="나눔고딕"/>
              </a:rPr>
              <a:t>6</a:t>
            </a:r>
            <a:r>
              <a:rPr lang="en-US" sz="2000">
                <a:latin typeface="나눔고딕"/>
              </a:rPr>
              <a:t>번째 개요 수준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 sz="2000">
                <a:latin typeface="나눔고딕"/>
              </a:rPr>
              <a:t>7</a:t>
            </a:r>
            <a:r>
              <a:rPr lang="en-US" sz="2000">
                <a:latin typeface="나눔고딕"/>
              </a:rPr>
              <a:t>번째 개요 수준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15151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Picture 1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3280" cy="6857280"/>
          </a:xfrm>
          <a:prstGeom prst="rect">
            <a:avLst/>
          </a:prstGeom>
          <a:ln>
            <a:noFill/>
          </a:ln>
        </p:spPr>
      </p:pic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4400">
                <a:latin typeface="나눔고딕"/>
              </a:rPr>
              <a:t>제목 텍스트의 서식을 편집하려면 클릭하십시오</a:t>
            </a:r>
            <a:r>
              <a:rPr lang="en-US" sz="4400">
                <a:latin typeface="나눔고딕"/>
              </a:rPr>
              <a:t>.</a:t>
            </a:r>
            <a:endParaRPr/>
          </a:p>
        </p:txBody>
      </p:sp>
      <p:sp>
        <p:nvSpPr>
          <p:cNvPr id="11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나눔고딕"/>
              </a:rPr>
              <a:t>개요 텍스트의 서식을 편집하려면 클릭하십시오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800">
                <a:latin typeface="나눔고딕"/>
              </a:rPr>
              <a:t>2</a:t>
            </a:r>
            <a:r>
              <a:rPr lang="en-US" sz="2800">
                <a:latin typeface="나눔고딕"/>
              </a:rPr>
              <a:t>번째 개요 수준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2400">
                <a:latin typeface="나눔고딕"/>
              </a:rPr>
              <a:t>3</a:t>
            </a:r>
            <a:r>
              <a:rPr lang="en-US" sz="2400">
                <a:latin typeface="나눔고딕"/>
              </a:rPr>
              <a:t>번째 개요 수준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2000">
                <a:latin typeface="나눔고딕"/>
              </a:rPr>
              <a:t>4</a:t>
            </a:r>
            <a:r>
              <a:rPr lang="en-US" sz="2000">
                <a:latin typeface="나눔고딕"/>
              </a:rPr>
              <a:t>번째 개요 수준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000">
                <a:latin typeface="나눔고딕"/>
              </a:rPr>
              <a:t>5</a:t>
            </a:r>
            <a:r>
              <a:rPr lang="en-US" sz="2000">
                <a:latin typeface="나눔고딕"/>
              </a:rPr>
              <a:t>번째 개요 수준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000">
                <a:latin typeface="나눔고딕"/>
              </a:rPr>
              <a:t>6</a:t>
            </a:r>
            <a:r>
              <a:rPr lang="en-US" sz="2000">
                <a:latin typeface="나눔고딕"/>
              </a:rPr>
              <a:t>번째 개요 수준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 sz="2000">
                <a:latin typeface="나눔고딕"/>
              </a:rPr>
              <a:t>7</a:t>
            </a:r>
            <a:r>
              <a:rPr lang="en-US" sz="2000">
                <a:latin typeface="나눔고딕"/>
              </a:rPr>
              <a:t>번째 개요 수준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slideLayout" Target="../slideLayouts/slideLayout37.xml"/><Relationship Id="rId3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image" Target="../media/image43.png"/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5" Type="http://schemas.openxmlformats.org/officeDocument/2006/relationships/image" Target="../media/image46.png"/><Relationship Id="rId6" Type="http://schemas.openxmlformats.org/officeDocument/2006/relationships/image" Target="../media/image47.png"/><Relationship Id="rId7" Type="http://schemas.openxmlformats.org/officeDocument/2006/relationships/slideLayout" Target="../slideLayouts/slideLayout37.xml"/><Relationship Id="rId8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slideLayout" Target="../slideLayouts/slideLayout37.xml"/><Relationship Id="rId3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slideLayout" Target="../slideLayouts/slideLayout37.xml"/><Relationship Id="rId3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image" Target="../media/image51.png"/><Relationship Id="rId3" Type="http://schemas.openxmlformats.org/officeDocument/2006/relationships/slideLayout" Target="../slideLayouts/slideLayout37.xml"/><Relationship Id="rId4" Type="http://schemas.openxmlformats.org/officeDocument/2006/relationships/notesSlide" Target="../notesSlides/notesSlide1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52.png"/><Relationship Id="rId2" Type="http://schemas.openxmlformats.org/officeDocument/2006/relationships/image" Target="../media/image53.png"/><Relationship Id="rId3" Type="http://schemas.openxmlformats.org/officeDocument/2006/relationships/slideLayout" Target="../slideLayouts/slideLayout37.xml"/><Relationship Id="rId4" Type="http://schemas.openxmlformats.org/officeDocument/2006/relationships/notesSlide" Target="../notesSlides/notesSlide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54.png"/><Relationship Id="rId2" Type="http://schemas.openxmlformats.org/officeDocument/2006/relationships/slideLayout" Target="../slideLayouts/slideLayout37.xml"/><Relationship Id="rId3" Type="http://schemas.openxmlformats.org/officeDocument/2006/relationships/notesSlide" Target="../notesSlides/notesSlide16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slideLayout" Target="../slideLayouts/slideLayout37.xml"/><Relationship Id="rId6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7" Type="http://schemas.openxmlformats.org/officeDocument/2006/relationships/image" Target="../media/image26.png"/><Relationship Id="rId8" Type="http://schemas.openxmlformats.org/officeDocument/2006/relationships/slideLayout" Target="../slideLayouts/slideLayout37.xml"/><Relationship Id="rId9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image" Target="../media/image28.png"/><Relationship Id="rId3" Type="http://schemas.openxmlformats.org/officeDocument/2006/relationships/slideLayout" Target="../slideLayouts/slideLayout37.xml"/><Relationship Id="rId4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image" Target="../media/image30.png"/><Relationship Id="rId3" Type="http://schemas.openxmlformats.org/officeDocument/2006/relationships/image" Target="../media/image31.png"/><Relationship Id="rId4" Type="http://schemas.openxmlformats.org/officeDocument/2006/relationships/slideLayout" Target="../slideLayouts/slideLayout37.xml"/><Relationship Id="rId5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37.xml"/><Relationship Id="rId3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image" Target="../media/image34.png"/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6" Type="http://schemas.openxmlformats.org/officeDocument/2006/relationships/image" Target="../media/image38.png"/><Relationship Id="rId7" Type="http://schemas.openxmlformats.org/officeDocument/2006/relationships/image" Target="../media/image39.png"/><Relationship Id="rId8" Type="http://schemas.openxmlformats.org/officeDocument/2006/relationships/slideLayout" Target="../slideLayouts/slideLayout37.xml"/><Relationship Id="rId9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slideLayout" Target="../slideLayouts/slideLayout37.xml"/><Relationship Id="rId3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CustomShape 1"/>
          <p:cNvSpPr/>
          <p:nvPr/>
        </p:nvSpPr>
        <p:spPr>
          <a:xfrm>
            <a:off x="-272520" y="5951160"/>
            <a:ext cx="9740160" cy="9900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2400">
                <a:solidFill>
                  <a:srgbClr val="ffffff"/>
                </a:solidFill>
                <a:latin typeface="Arial"/>
              </a:rPr>
              <a:t>조원</a:t>
            </a:r>
            <a:r>
              <a:rPr b="1" lang="en-US" sz="2400">
                <a:solidFill>
                  <a:srgbClr val="ffffff"/>
                </a:solidFill>
                <a:latin typeface="Arial"/>
              </a:rPr>
              <a:t>: </a:t>
            </a:r>
            <a:r>
              <a:rPr b="1" lang="en-US" sz="2400">
                <a:solidFill>
                  <a:srgbClr val="ffffff"/>
                </a:solidFill>
                <a:latin typeface="Arial"/>
              </a:rPr>
              <a:t>최종섭</a:t>
            </a:r>
            <a:r>
              <a:rPr b="1" lang="en-US" sz="2400">
                <a:solidFill>
                  <a:srgbClr val="ffffff"/>
                </a:solidFill>
                <a:latin typeface="Arial"/>
              </a:rPr>
              <a:t>, </a:t>
            </a:r>
            <a:r>
              <a:rPr b="1" lang="en-US" sz="2400">
                <a:solidFill>
                  <a:srgbClr val="ffffff"/>
                </a:solidFill>
                <a:latin typeface="Arial"/>
              </a:rPr>
              <a:t>민주희</a:t>
            </a:r>
            <a:r>
              <a:rPr b="1" lang="en-US" sz="2400">
                <a:solidFill>
                  <a:srgbClr val="ffffff"/>
                </a:solidFill>
                <a:latin typeface="Arial"/>
              </a:rPr>
              <a:t>, </a:t>
            </a:r>
            <a:r>
              <a:rPr b="1" lang="en-US" sz="2400">
                <a:solidFill>
                  <a:srgbClr val="ffffff"/>
                </a:solidFill>
                <a:latin typeface="Arial"/>
              </a:rPr>
              <a:t>정누리</a:t>
            </a:r>
            <a:r>
              <a:rPr b="1" lang="en-US" sz="2400">
                <a:solidFill>
                  <a:srgbClr val="ffffff"/>
                </a:solidFill>
                <a:latin typeface="Arial"/>
              </a:rPr>
              <a:t>, </a:t>
            </a:r>
            <a:r>
              <a:rPr b="1" lang="en-US" sz="2400">
                <a:solidFill>
                  <a:srgbClr val="ffffff"/>
                </a:solidFill>
                <a:latin typeface="Arial"/>
              </a:rPr>
              <a:t>최성령</a:t>
            </a:r>
            <a:r>
              <a:rPr b="1" lang="en-US" sz="2400">
                <a:solidFill>
                  <a:srgbClr val="ffffff"/>
                </a:solidFill>
                <a:latin typeface="Arial"/>
              </a:rPr>
              <a:t>, </a:t>
            </a:r>
            <a:r>
              <a:rPr b="1" lang="en-US" sz="2400">
                <a:solidFill>
                  <a:srgbClr val="ffffff"/>
                </a:solidFill>
                <a:latin typeface="Arial"/>
              </a:rPr>
              <a:t>편다혜</a:t>
            </a:r>
            <a:r>
              <a:rPr b="1" lang="en-US" sz="2400">
                <a:solidFill>
                  <a:srgbClr val="ffffff"/>
                </a:solidFill>
                <a:latin typeface="Arial"/>
              </a:rPr>
              <a:t>, </a:t>
            </a:r>
            <a:r>
              <a:rPr b="1" lang="en-US" sz="2400">
                <a:solidFill>
                  <a:srgbClr val="ffffff"/>
                </a:solidFill>
                <a:latin typeface="Arial"/>
              </a:rPr>
              <a:t>권윤민</a:t>
            </a:r>
            <a:r>
              <a:rPr b="1" lang="en-US" sz="2400">
                <a:solidFill>
                  <a:srgbClr val="ffffff"/>
                </a:solidFill>
                <a:latin typeface="Arial"/>
              </a:rPr>
              <a:t>, </a:t>
            </a:r>
            <a:r>
              <a:rPr b="1" lang="en-US" sz="2400">
                <a:solidFill>
                  <a:srgbClr val="ffffff"/>
                </a:solidFill>
                <a:latin typeface="Arial"/>
              </a:rPr>
              <a:t>전준원</a:t>
            </a:r>
            <a:r>
              <a:rPr b="1" lang="en-US" sz="2400">
                <a:solidFill>
                  <a:srgbClr val="ffffff"/>
                </a:solidFill>
                <a:latin typeface="Arial"/>
              </a:rPr>
              <a:t>, </a:t>
            </a:r>
            <a:r>
              <a:rPr b="1" lang="en-US" sz="2400">
                <a:solidFill>
                  <a:srgbClr val="ffffff"/>
                </a:solidFill>
                <a:latin typeface="Arial"/>
              </a:rPr>
              <a:t>김선기</a:t>
            </a:r>
            <a:endParaRPr/>
          </a:p>
        </p:txBody>
      </p:sp>
      <p:sp>
        <p:nvSpPr>
          <p:cNvPr id="157" name="CustomShape 2"/>
          <p:cNvSpPr/>
          <p:nvPr/>
        </p:nvSpPr>
        <p:spPr>
          <a:xfrm>
            <a:off x="994680" y="1357920"/>
            <a:ext cx="7171560" cy="9900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4800">
                <a:solidFill>
                  <a:srgbClr val="ffffff"/>
                </a:solidFill>
                <a:latin typeface="Arial"/>
              </a:rPr>
              <a:t>BookooBookoo</a:t>
            </a:r>
            <a:endParaRPr/>
          </a:p>
          <a:p>
            <a:pPr algn="ctr">
              <a:lnSpc>
                <a:spcPct val="100000"/>
              </a:lnSpc>
            </a:pPr>
            <a:r>
              <a:rPr b="1" lang="en-US" sz="2800">
                <a:solidFill>
                  <a:srgbClr val="ffffff"/>
                </a:solidFill>
                <a:latin typeface="Arial"/>
              </a:rPr>
              <a:t>- </a:t>
            </a:r>
            <a:r>
              <a:rPr b="1" lang="en-US" sz="2800">
                <a:solidFill>
                  <a:srgbClr val="ffffff"/>
                </a:solidFill>
                <a:latin typeface="Arial"/>
              </a:rPr>
              <a:t>빅데이터를 활용한 도서추천 사이트</a:t>
            </a:r>
            <a:r>
              <a:rPr b="1" lang="en-US" sz="2800">
                <a:solidFill>
                  <a:srgbClr val="ffffff"/>
                </a:solidFill>
                <a:latin typeface="Arial"/>
              </a:rPr>
              <a:t>-</a:t>
            </a:r>
            <a:endParaRPr/>
          </a:p>
        </p:txBody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CustomShape 1"/>
          <p:cNvSpPr/>
          <p:nvPr/>
        </p:nvSpPr>
        <p:spPr>
          <a:xfrm>
            <a:off x="4010760" y="360000"/>
            <a:ext cx="8228880" cy="114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r>
              <a:rPr b="1" lang="en-US" sz="2800">
                <a:solidFill>
                  <a:srgbClr val="ffffff"/>
                </a:solidFill>
                <a:latin typeface="Arial"/>
              </a:rPr>
              <a:t>베스트 도서</a:t>
            </a:r>
            <a:endParaRPr/>
          </a:p>
          <a:p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pic>
        <p:nvPicPr>
          <p:cNvPr id="214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360"/>
            <a:ext cx="7199640" cy="6857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9" dur="indefinite" restart="never" nodeType="tmRoot">
          <p:childTnLst>
            <p:seq>
              <p:cTn id="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CustomShape 1"/>
          <p:cNvSpPr/>
          <p:nvPr/>
        </p:nvSpPr>
        <p:spPr>
          <a:xfrm>
            <a:off x="72000" y="5949360"/>
            <a:ext cx="8927640" cy="114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r>
              <a:rPr b="1" lang="en-US" sz="2800">
                <a:solidFill>
                  <a:srgbClr val="ffffff"/>
                </a:solidFill>
                <a:latin typeface="Arial"/>
              </a:rPr>
              <a:t>상세 페이지</a:t>
            </a:r>
            <a:endParaRPr/>
          </a:p>
          <a:p>
            <a:r>
              <a:rPr b="1" lang="en-US" sz="2200">
                <a:solidFill>
                  <a:srgbClr val="ffffff"/>
                </a:solidFill>
                <a:latin typeface="Arial"/>
              </a:rPr>
              <a:t>- </a:t>
            </a:r>
            <a:r>
              <a:rPr b="1" lang="en-US" sz="2200">
                <a:solidFill>
                  <a:srgbClr val="ffffff"/>
                </a:solidFill>
                <a:latin typeface="Arial"/>
              </a:rPr>
              <a:t>워드 클라우드</a:t>
            </a:r>
            <a:r>
              <a:rPr b="1" lang="en-US" sz="2200">
                <a:solidFill>
                  <a:srgbClr val="ffffff"/>
                </a:solidFill>
                <a:latin typeface="Arial"/>
              </a:rPr>
              <a:t>, </a:t>
            </a:r>
            <a:r>
              <a:rPr b="1" lang="en-US" sz="2200">
                <a:solidFill>
                  <a:srgbClr val="ffffff"/>
                </a:solidFill>
                <a:latin typeface="Arial"/>
              </a:rPr>
              <a:t>긍정부정 감정 그래프</a:t>
            </a:r>
            <a:r>
              <a:rPr b="1" lang="en-US" sz="2200">
                <a:solidFill>
                  <a:srgbClr val="ffffff"/>
                </a:solidFill>
                <a:latin typeface="Arial"/>
              </a:rPr>
              <a:t>(MapReduce), </a:t>
            </a:r>
            <a:r>
              <a:rPr b="1" lang="en-US" sz="2200">
                <a:solidFill>
                  <a:srgbClr val="ffffff"/>
                </a:solidFill>
                <a:latin typeface="Arial"/>
              </a:rPr>
              <a:t>연관도서 추천</a:t>
            </a:r>
            <a:endParaRPr/>
          </a:p>
          <a:p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pic>
        <p:nvPicPr>
          <p:cNvPr id="216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3280" cy="4586400"/>
          </a:xfrm>
          <a:prstGeom prst="rect">
            <a:avLst/>
          </a:prstGeom>
          <a:ln>
            <a:noFill/>
          </a:ln>
        </p:spPr>
      </p:pic>
      <p:pic>
        <p:nvPicPr>
          <p:cNvPr id="217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-360" y="3586320"/>
            <a:ext cx="9143640" cy="2101320"/>
          </a:xfrm>
          <a:prstGeom prst="rect">
            <a:avLst/>
          </a:prstGeom>
          <a:ln>
            <a:noFill/>
          </a:ln>
        </p:spPr>
      </p:pic>
      <p:pic>
        <p:nvPicPr>
          <p:cNvPr id="218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6120000" y="2231280"/>
            <a:ext cx="2218680" cy="2304360"/>
          </a:xfrm>
          <a:prstGeom prst="rect">
            <a:avLst/>
          </a:prstGeom>
          <a:ln>
            <a:noFill/>
          </a:ln>
        </p:spPr>
      </p:pic>
      <p:pic>
        <p:nvPicPr>
          <p:cNvPr id="219" name="" descr=""/>
          <p:cNvPicPr/>
          <p:nvPr/>
        </p:nvPicPr>
        <p:blipFill>
          <a:blip r:embed="rId4"/>
          <a:stretch>
            <a:fillRect/>
          </a:stretch>
        </p:blipFill>
        <p:spPr>
          <a:xfrm>
            <a:off x="7504920" y="4387680"/>
            <a:ext cx="1494720" cy="513720"/>
          </a:xfrm>
          <a:prstGeom prst="rect">
            <a:avLst/>
          </a:prstGeom>
          <a:ln>
            <a:noFill/>
          </a:ln>
        </p:spPr>
      </p:pic>
      <p:pic>
        <p:nvPicPr>
          <p:cNvPr id="220" name="" descr=""/>
          <p:cNvPicPr/>
          <p:nvPr/>
        </p:nvPicPr>
        <p:blipFill>
          <a:blip r:embed="rId5"/>
          <a:stretch>
            <a:fillRect/>
          </a:stretch>
        </p:blipFill>
        <p:spPr>
          <a:xfrm>
            <a:off x="8280000" y="3168000"/>
            <a:ext cx="791640" cy="1295640"/>
          </a:xfrm>
          <a:prstGeom prst="rect">
            <a:avLst/>
          </a:prstGeom>
          <a:ln>
            <a:noFill/>
          </a:ln>
        </p:spPr>
      </p:pic>
      <p:pic>
        <p:nvPicPr>
          <p:cNvPr id="221" name="" descr=""/>
          <p:cNvPicPr/>
          <p:nvPr/>
        </p:nvPicPr>
        <p:blipFill>
          <a:blip r:embed="rId6"/>
          <a:stretch>
            <a:fillRect/>
          </a:stretch>
        </p:blipFill>
        <p:spPr>
          <a:xfrm>
            <a:off x="8339040" y="2448000"/>
            <a:ext cx="732600" cy="7297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1" dur="indefinite" restart="never" nodeType="tmRoot">
          <p:childTnLst>
            <p:seq>
              <p:cTn id="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857640"/>
          </a:xfrm>
          <a:prstGeom prst="rect">
            <a:avLst/>
          </a:prstGeom>
          <a:ln>
            <a:noFill/>
          </a:ln>
        </p:spPr>
      </p:pic>
      <p:sp>
        <p:nvSpPr>
          <p:cNvPr id="223" name="CustomShape 1"/>
          <p:cNvSpPr/>
          <p:nvPr/>
        </p:nvSpPr>
        <p:spPr>
          <a:xfrm>
            <a:off x="4011120" y="360000"/>
            <a:ext cx="8228880" cy="114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r>
              <a:rPr b="1" lang="en-US" sz="2800">
                <a:solidFill>
                  <a:srgbClr val="ffffff"/>
                </a:solidFill>
                <a:latin typeface="Arial"/>
              </a:rPr>
              <a:t>분야별 도서</a:t>
            </a:r>
            <a:endParaRPr/>
          </a:p>
          <a:p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</p:spTree>
  </p:cSld>
  <p:timing>
    <p:tnLst>
      <p:par>
        <p:cTn id="23" dur="indefinite" restart="never" nodeType="tmRoot">
          <p:childTnLst>
            <p:seq>
              <p:cTn id="2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CustomShape 1"/>
          <p:cNvSpPr/>
          <p:nvPr/>
        </p:nvSpPr>
        <p:spPr>
          <a:xfrm>
            <a:off x="3579120" y="216000"/>
            <a:ext cx="8228880" cy="114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r>
              <a:rPr b="1" lang="en-US" sz="2800">
                <a:solidFill>
                  <a:srgbClr val="ffffff"/>
                </a:solidFill>
                <a:latin typeface="Arial"/>
              </a:rPr>
              <a:t>신간 도서</a:t>
            </a:r>
            <a:endParaRPr/>
          </a:p>
          <a:p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pic>
        <p:nvPicPr>
          <p:cNvPr id="225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3280" cy="5471640"/>
          </a:xfrm>
          <a:prstGeom prst="rect">
            <a:avLst/>
          </a:prstGeom>
          <a:ln>
            <a:noFill/>
          </a:ln>
        </p:spPr>
      </p:pic>
      <p:sp>
        <p:nvSpPr>
          <p:cNvPr id="226" name="CustomShape 2"/>
          <p:cNvSpPr/>
          <p:nvPr/>
        </p:nvSpPr>
        <p:spPr>
          <a:xfrm>
            <a:off x="446760" y="5976000"/>
            <a:ext cx="8228880" cy="114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r>
              <a:rPr b="1" lang="en-US" sz="2800">
                <a:solidFill>
                  <a:srgbClr val="ffffff"/>
                </a:solidFill>
                <a:latin typeface="Arial"/>
              </a:rPr>
              <a:t>추천 도서</a:t>
            </a:r>
            <a:endParaRPr/>
          </a:p>
          <a:p>
            <a:r>
              <a:rPr b="1" lang="en-US" sz="2800">
                <a:solidFill>
                  <a:srgbClr val="ffffff"/>
                </a:solidFill>
                <a:latin typeface="Arial"/>
              </a:rPr>
              <a:t>- </a:t>
            </a:r>
            <a:r>
              <a:rPr b="1" lang="en-US" sz="2800">
                <a:solidFill>
                  <a:srgbClr val="ffffff"/>
                </a:solidFill>
                <a:latin typeface="Arial"/>
              </a:rPr>
              <a:t>인간관계</a:t>
            </a:r>
            <a:r>
              <a:rPr b="1" lang="en-US" sz="2800">
                <a:solidFill>
                  <a:srgbClr val="ffffff"/>
                </a:solidFill>
                <a:latin typeface="Arial"/>
              </a:rPr>
              <a:t>, </a:t>
            </a:r>
            <a:r>
              <a:rPr b="1" lang="en-US" sz="2800">
                <a:solidFill>
                  <a:srgbClr val="ffffff"/>
                </a:solidFill>
                <a:latin typeface="Arial"/>
              </a:rPr>
              <a:t>죽음</a:t>
            </a:r>
            <a:r>
              <a:rPr b="1" lang="en-US" sz="2800">
                <a:solidFill>
                  <a:srgbClr val="ffffff"/>
                </a:solidFill>
                <a:latin typeface="Arial"/>
              </a:rPr>
              <a:t>, </a:t>
            </a:r>
            <a:r>
              <a:rPr b="1" lang="en-US" sz="2800">
                <a:solidFill>
                  <a:srgbClr val="ffffff"/>
                </a:solidFill>
                <a:latin typeface="Arial"/>
              </a:rPr>
              <a:t>사랑 </a:t>
            </a:r>
            <a:r>
              <a:rPr b="1" lang="en-US" sz="2800">
                <a:solidFill>
                  <a:srgbClr val="ffffff"/>
                </a:solidFill>
                <a:latin typeface="Arial"/>
              </a:rPr>
              <a:t>/ </a:t>
            </a:r>
            <a:r>
              <a:rPr b="1" lang="en-US" sz="2800">
                <a:solidFill>
                  <a:srgbClr val="ffffff"/>
                </a:solidFill>
                <a:latin typeface="Arial"/>
              </a:rPr>
              <a:t>연애</a:t>
            </a:r>
            <a:r>
              <a:rPr b="1" lang="en-US" sz="2800">
                <a:solidFill>
                  <a:srgbClr val="ffffff"/>
                </a:solidFill>
                <a:latin typeface="Arial"/>
              </a:rPr>
              <a:t>, </a:t>
            </a:r>
            <a:r>
              <a:rPr b="1" lang="en-US" sz="2800">
                <a:solidFill>
                  <a:srgbClr val="ffffff"/>
                </a:solidFill>
                <a:latin typeface="Arial"/>
              </a:rPr>
              <a:t>꿈 </a:t>
            </a:r>
            <a:r>
              <a:rPr b="1" lang="en-US" sz="2800">
                <a:solidFill>
                  <a:srgbClr val="ffffff"/>
                </a:solidFill>
                <a:latin typeface="Arial"/>
              </a:rPr>
              <a:t>(</a:t>
            </a:r>
            <a:r>
              <a:rPr b="1" lang="en-US" sz="2800">
                <a:solidFill>
                  <a:srgbClr val="ffffff"/>
                </a:solidFill>
                <a:latin typeface="Arial"/>
              </a:rPr>
              <a:t>목표</a:t>
            </a:r>
            <a:r>
              <a:rPr b="1" lang="en-US" sz="2800">
                <a:solidFill>
                  <a:srgbClr val="ffffff"/>
                </a:solidFill>
                <a:latin typeface="Arial"/>
              </a:rPr>
              <a:t>)</a:t>
            </a:r>
            <a:r>
              <a:rPr b="1" lang="en-US" sz="2800">
                <a:solidFill>
                  <a:srgbClr val="ffffff"/>
                </a:solidFill>
                <a:latin typeface="Arial"/>
              </a:rPr>
              <a:t>에 따른 추천</a:t>
            </a:r>
            <a:r>
              <a:rPr b="1" lang="en-US" sz="2800">
                <a:solidFill>
                  <a:srgbClr val="ffffff"/>
                </a:solidFill>
                <a:latin typeface="Arial"/>
              </a:rPr>
              <a:t>.  </a:t>
            </a:r>
            <a:endParaRPr/>
          </a:p>
          <a:p>
            <a:r>
              <a:rPr b="1" lang="en-US" sz="2800">
                <a:solidFill>
                  <a:srgbClr val="ffffff"/>
                </a:solidFill>
                <a:latin typeface="Arial"/>
              </a:rPr>
              <a:t>- Ajax</a:t>
            </a:r>
            <a:r>
              <a:rPr b="1" lang="en-US" sz="2800">
                <a:solidFill>
                  <a:srgbClr val="ffffff"/>
                </a:solidFill>
                <a:latin typeface="Arial"/>
              </a:rPr>
              <a:t>의 기능을 사용하여 화면 전환이 되도록 함</a:t>
            </a:r>
            <a:r>
              <a:rPr b="1" lang="en-US" sz="2800">
                <a:solidFill>
                  <a:srgbClr val="ffffff"/>
                </a:solidFill>
                <a:latin typeface="Arial"/>
              </a:rPr>
              <a:t>.</a:t>
            </a:r>
            <a:endParaRPr/>
          </a:p>
          <a:p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</p:spTree>
  </p:cSld>
  <p:timing>
    <p:tnLst>
      <p:par>
        <p:cTn id="25" dur="indefinite" restart="never" nodeType="tmRoot">
          <p:childTnLst>
            <p:seq>
              <p:cTn id="2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CustomShape 1"/>
          <p:cNvSpPr/>
          <p:nvPr/>
        </p:nvSpPr>
        <p:spPr>
          <a:xfrm>
            <a:off x="180000" y="6084000"/>
            <a:ext cx="8228880" cy="114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r>
              <a:rPr b="1" lang="en-US" sz="2800">
                <a:solidFill>
                  <a:srgbClr val="ffffff"/>
                </a:solidFill>
                <a:latin typeface="Arial"/>
              </a:rPr>
              <a:t>저자의 서재</a:t>
            </a:r>
            <a:endParaRPr/>
          </a:p>
          <a:p>
            <a:r>
              <a:rPr b="1" lang="en-US" sz="2800">
                <a:solidFill>
                  <a:srgbClr val="ffffff"/>
                </a:solidFill>
                <a:latin typeface="Arial"/>
              </a:rPr>
              <a:t>- </a:t>
            </a:r>
            <a:r>
              <a:rPr b="1" lang="en-US" sz="2800">
                <a:solidFill>
                  <a:srgbClr val="ffffff"/>
                </a:solidFill>
                <a:latin typeface="Arial"/>
              </a:rPr>
              <a:t>저자의 대표 도서와 작가에 대한 소개</a:t>
            </a:r>
            <a:endParaRPr/>
          </a:p>
          <a:p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pic>
        <p:nvPicPr>
          <p:cNvPr id="228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720" y="1872000"/>
            <a:ext cx="9143280" cy="3956400"/>
          </a:xfrm>
          <a:prstGeom prst="rect">
            <a:avLst/>
          </a:prstGeom>
          <a:ln>
            <a:noFill/>
          </a:ln>
        </p:spPr>
      </p:pic>
      <p:pic>
        <p:nvPicPr>
          <p:cNvPr id="229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3640" cy="2664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7" dur="indefinite" restart="never" nodeType="tmRoot">
          <p:childTnLst>
            <p:seq>
              <p:cTn id="2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CustomShape 1"/>
          <p:cNvSpPr/>
          <p:nvPr/>
        </p:nvSpPr>
        <p:spPr>
          <a:xfrm>
            <a:off x="554760" y="6459120"/>
            <a:ext cx="8228880" cy="114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r>
              <a:rPr b="1" lang="en-US" sz="2800">
                <a:solidFill>
                  <a:srgbClr val="ffffff"/>
                </a:solidFill>
                <a:latin typeface="Arial"/>
              </a:rPr>
              <a:t>다른 도서 사이트의 검색결과를 보여줌</a:t>
            </a:r>
            <a:r>
              <a:rPr b="1" lang="en-US" sz="2800">
                <a:solidFill>
                  <a:srgbClr val="ffffff"/>
                </a:solidFill>
                <a:latin typeface="Arial"/>
              </a:rPr>
              <a:t>.</a:t>
            </a:r>
            <a:endParaRPr/>
          </a:p>
          <a:p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pic>
        <p:nvPicPr>
          <p:cNvPr id="231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72000"/>
            <a:ext cx="9143280" cy="583200"/>
          </a:xfrm>
          <a:prstGeom prst="rect">
            <a:avLst/>
          </a:prstGeom>
          <a:ln>
            <a:noFill/>
          </a:ln>
        </p:spPr>
      </p:pic>
      <p:pic>
        <p:nvPicPr>
          <p:cNvPr id="232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720000"/>
            <a:ext cx="9143280" cy="57387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9" dur="indefinite" restart="never" nodeType="tmRoot">
          <p:childTnLst>
            <p:seq>
              <p:cTn id="3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CustomShape 1"/>
          <p:cNvSpPr/>
          <p:nvPr/>
        </p:nvSpPr>
        <p:spPr>
          <a:xfrm>
            <a:off x="735120" y="3312000"/>
            <a:ext cx="8228880" cy="114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endParaRPr/>
          </a:p>
          <a:p>
            <a:r>
              <a:rPr lang="en-US">
                <a:latin typeface="나눔고딕"/>
              </a:rPr>
              <a:t>http://211.238.142.35:8080/bookoo/main/main.do</a:t>
            </a:r>
            <a:endParaRPr/>
          </a:p>
          <a:p>
            <a:endParaRPr/>
          </a:p>
          <a:p>
            <a:endParaRPr/>
          </a:p>
        </p:txBody>
      </p:sp>
      <p:pic>
        <p:nvPicPr>
          <p:cNvPr id="234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72000"/>
            <a:ext cx="9143280" cy="5832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1" dur="indefinite" restart="never" nodeType="tmRoot">
          <p:childTnLst>
            <p:seq>
              <p:cTn id="3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CustomShape 1"/>
          <p:cNvSpPr/>
          <p:nvPr/>
        </p:nvSpPr>
        <p:spPr>
          <a:xfrm>
            <a:off x="457200" y="326880"/>
            <a:ext cx="8228880" cy="114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4000">
                <a:solidFill>
                  <a:srgbClr val="151515"/>
                </a:solidFill>
                <a:latin typeface="Arial"/>
              </a:rPr>
              <a:t>Process Flow</a:t>
            </a:r>
            <a:endParaRPr/>
          </a:p>
        </p:txBody>
      </p:sp>
      <p:sp>
        <p:nvSpPr>
          <p:cNvPr id="159" name="CustomShape 2"/>
          <p:cNvSpPr/>
          <p:nvPr/>
        </p:nvSpPr>
        <p:spPr>
          <a:xfrm>
            <a:off x="576000" y="2925720"/>
            <a:ext cx="1511640" cy="2353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  <a:buFont typeface="StarSymbol"/>
              <a:buChar char="l"/>
            </a:pPr>
            <a:r>
              <a:rPr b="1" lang="en-US">
                <a:solidFill>
                  <a:srgbClr val="000000"/>
                </a:solidFill>
                <a:latin typeface="Arial"/>
              </a:rPr>
              <a:t>사람들의 다양한 감정에 따라서 도서추천 사이트 제작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160" name="CustomShape 3"/>
          <p:cNvSpPr/>
          <p:nvPr/>
        </p:nvSpPr>
        <p:spPr>
          <a:xfrm>
            <a:off x="3814560" y="2925720"/>
            <a:ext cx="1585080" cy="2353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>
                <a:solidFill>
                  <a:srgbClr val="ffffff"/>
                </a:solidFill>
                <a:latin typeface="Arial"/>
              </a:rPr>
              <a:t>교보문고</a:t>
            </a:r>
            <a:endParaRPr/>
          </a:p>
          <a:p>
            <a:pPr>
              <a:lnSpc>
                <a:spcPct val="100000"/>
              </a:lnSpc>
            </a:pPr>
            <a:r>
              <a:rPr b="1" lang="en-US">
                <a:solidFill>
                  <a:srgbClr val="ffffff"/>
                </a:solidFill>
                <a:latin typeface="Arial"/>
              </a:rPr>
              <a:t>네이버 책</a:t>
            </a:r>
            <a:endParaRPr/>
          </a:p>
          <a:p>
            <a:pPr>
              <a:lnSpc>
                <a:spcPct val="100000"/>
              </a:lnSpc>
            </a:pPr>
            <a:r>
              <a:rPr b="1" lang="en-US">
                <a:solidFill>
                  <a:srgbClr val="ffffff"/>
                </a:solidFill>
                <a:latin typeface="Arial"/>
              </a:rPr>
              <a:t>인터파크 북 </a:t>
            </a:r>
            <a:r>
              <a:rPr b="1" lang="en-US">
                <a:solidFill>
                  <a:srgbClr val="ffffff"/>
                </a:solidFill>
                <a:latin typeface="Arial"/>
              </a:rPr>
              <a:t>DB</a:t>
            </a:r>
            <a:endParaRPr/>
          </a:p>
          <a:p>
            <a:pPr>
              <a:lnSpc>
                <a:spcPct val="100000"/>
              </a:lnSpc>
              <a:buFont typeface="StarSymbol"/>
              <a:buChar char="l"/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161" name="CustomShape 4"/>
          <p:cNvSpPr/>
          <p:nvPr/>
        </p:nvSpPr>
        <p:spPr>
          <a:xfrm>
            <a:off x="2160000" y="2925720"/>
            <a:ext cx="2087640" cy="2353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  <a:buFont typeface="StarSymbol"/>
              <a:buChar char="l"/>
            </a:pPr>
            <a:r>
              <a:rPr b="1" lang="en-US">
                <a:solidFill>
                  <a:srgbClr val="ffffff"/>
                </a:solidFill>
                <a:latin typeface="Arial"/>
              </a:rPr>
              <a:t>BookList</a:t>
            </a:r>
            <a:endParaRPr/>
          </a:p>
          <a:p>
            <a:pPr>
              <a:lnSpc>
                <a:spcPct val="100000"/>
              </a:lnSpc>
              <a:buFont typeface="StarSymbol"/>
              <a:buChar char="l"/>
            </a:pPr>
            <a:r>
              <a:rPr b="1" lang="en-US">
                <a:solidFill>
                  <a:srgbClr val="ffffff"/>
                </a:solidFill>
                <a:latin typeface="Arial"/>
              </a:rPr>
              <a:t>BookRent</a:t>
            </a:r>
            <a:endParaRPr/>
          </a:p>
          <a:p>
            <a:pPr>
              <a:lnSpc>
                <a:spcPct val="100000"/>
              </a:lnSpc>
              <a:buFont typeface="StarSymbol"/>
              <a:buChar char="l"/>
            </a:pPr>
            <a:r>
              <a:rPr b="1" lang="en-US">
                <a:solidFill>
                  <a:srgbClr val="ffffff"/>
                </a:solidFill>
                <a:latin typeface="Arial"/>
              </a:rPr>
              <a:t>Review</a:t>
            </a:r>
            <a:endParaRPr/>
          </a:p>
          <a:p>
            <a:pPr>
              <a:lnSpc>
                <a:spcPct val="100000"/>
              </a:lnSpc>
              <a:buFont typeface="StarSymbol"/>
              <a:buChar char="l"/>
            </a:pPr>
            <a:r>
              <a:rPr b="1" lang="en-US">
                <a:solidFill>
                  <a:srgbClr val="ffffff"/>
                </a:solidFill>
                <a:latin typeface="Arial"/>
              </a:rPr>
              <a:t>ThemeList</a:t>
            </a:r>
            <a:endParaRPr/>
          </a:p>
          <a:p>
            <a:pPr>
              <a:lnSpc>
                <a:spcPct val="100000"/>
              </a:lnSpc>
              <a:buFont typeface="StarSymbol"/>
              <a:buChar char="l"/>
            </a:pPr>
            <a:r>
              <a:rPr b="1" lang="en-US">
                <a:solidFill>
                  <a:srgbClr val="ffffff"/>
                </a:solidFill>
                <a:latin typeface="Arial"/>
              </a:rPr>
              <a:t>writer_acc_top100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162" name="CustomShape 5"/>
          <p:cNvSpPr/>
          <p:nvPr/>
        </p:nvSpPr>
        <p:spPr>
          <a:xfrm>
            <a:off x="5248440" y="2925720"/>
            <a:ext cx="1591200" cy="2353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  <a:buFont typeface="StarSymbol"/>
              <a:buChar char="l"/>
            </a:pPr>
            <a:r>
              <a:rPr b="1" lang="en-US">
                <a:solidFill>
                  <a:srgbClr val="000000"/>
                </a:solidFill>
                <a:latin typeface="Arial"/>
              </a:rPr>
              <a:t>긍정</a:t>
            </a:r>
            <a:r>
              <a:rPr b="1" lang="en-US">
                <a:solidFill>
                  <a:srgbClr val="000000"/>
                </a:solidFill>
                <a:latin typeface="Arial"/>
              </a:rPr>
              <a:t>, </a:t>
            </a:r>
            <a:r>
              <a:rPr b="1" lang="en-US">
                <a:solidFill>
                  <a:srgbClr val="000000"/>
                </a:solidFill>
                <a:latin typeface="Arial"/>
              </a:rPr>
              <a:t>부정</a:t>
            </a:r>
            <a:endParaRPr/>
          </a:p>
          <a:p>
            <a:pPr>
              <a:lnSpc>
                <a:spcPct val="100000"/>
              </a:lnSpc>
              <a:buFont typeface="StarSymbol"/>
              <a:buChar char="l"/>
            </a:pPr>
            <a:r>
              <a:rPr b="1" lang="en-US">
                <a:solidFill>
                  <a:srgbClr val="000000"/>
                </a:solidFill>
                <a:latin typeface="Arial"/>
              </a:rPr>
              <a:t>인간관계</a:t>
            </a:r>
            <a:endParaRPr/>
          </a:p>
          <a:p>
            <a:pPr>
              <a:lnSpc>
                <a:spcPct val="100000"/>
              </a:lnSpc>
              <a:buFont typeface="StarSymbol"/>
              <a:buChar char="l"/>
            </a:pPr>
            <a:r>
              <a:rPr b="1" lang="en-US">
                <a:solidFill>
                  <a:srgbClr val="000000"/>
                </a:solidFill>
                <a:latin typeface="Arial"/>
              </a:rPr>
              <a:t>죽음</a:t>
            </a:r>
            <a:endParaRPr/>
          </a:p>
          <a:p>
            <a:pPr>
              <a:lnSpc>
                <a:spcPct val="100000"/>
              </a:lnSpc>
              <a:buFont typeface="StarSymbol"/>
              <a:buChar char="l"/>
            </a:pPr>
            <a:r>
              <a:rPr b="1" lang="en-US">
                <a:solidFill>
                  <a:srgbClr val="000000"/>
                </a:solidFill>
                <a:latin typeface="Arial"/>
              </a:rPr>
              <a:t>사랑 </a:t>
            </a:r>
            <a:r>
              <a:rPr b="1" lang="en-US">
                <a:solidFill>
                  <a:srgbClr val="000000"/>
                </a:solidFill>
                <a:latin typeface="Arial"/>
              </a:rPr>
              <a:t>/ </a:t>
            </a:r>
            <a:r>
              <a:rPr b="1" lang="en-US">
                <a:solidFill>
                  <a:srgbClr val="000000"/>
                </a:solidFill>
                <a:latin typeface="Arial"/>
              </a:rPr>
              <a:t>연애</a:t>
            </a:r>
            <a:endParaRPr/>
          </a:p>
          <a:p>
            <a:pPr>
              <a:lnSpc>
                <a:spcPct val="100000"/>
              </a:lnSpc>
              <a:buFont typeface="StarSymbol"/>
              <a:buChar char="l"/>
            </a:pPr>
            <a:r>
              <a:rPr b="1" lang="en-US">
                <a:solidFill>
                  <a:srgbClr val="000000"/>
                </a:solidFill>
                <a:latin typeface="Arial"/>
              </a:rPr>
              <a:t>꿈 </a:t>
            </a:r>
            <a:r>
              <a:rPr b="1" lang="en-US">
                <a:solidFill>
                  <a:srgbClr val="000000"/>
                </a:solidFill>
                <a:latin typeface="Arial"/>
              </a:rPr>
              <a:t>(</a:t>
            </a:r>
            <a:r>
              <a:rPr b="1" lang="en-US">
                <a:solidFill>
                  <a:srgbClr val="000000"/>
                </a:solidFill>
                <a:latin typeface="Arial"/>
              </a:rPr>
              <a:t>목표</a:t>
            </a:r>
            <a:r>
              <a:rPr b="1" lang="en-US">
                <a:solidFill>
                  <a:srgbClr val="000000"/>
                </a:solidFill>
                <a:latin typeface="Arial"/>
              </a:rPr>
              <a:t>)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163" name="CustomShape 6"/>
          <p:cNvSpPr/>
          <p:nvPr/>
        </p:nvSpPr>
        <p:spPr>
          <a:xfrm>
            <a:off x="6759720" y="2925720"/>
            <a:ext cx="1375560" cy="2353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164" name="CustomShape 7"/>
          <p:cNvSpPr/>
          <p:nvPr/>
        </p:nvSpPr>
        <p:spPr>
          <a:xfrm>
            <a:off x="2230560" y="1504800"/>
            <a:ext cx="1853640" cy="1269360"/>
          </a:xfrm>
          <a:prstGeom prst="rect">
            <a:avLst/>
          </a:prstGeom>
          <a:noFill/>
          <a:ln w="12600">
            <a:solidFill>
              <a:srgbClr val="151515"/>
            </a:solidFill>
            <a:round/>
          </a:ln>
        </p:spPr>
      </p:sp>
      <p:sp>
        <p:nvSpPr>
          <p:cNvPr id="165" name="CustomShape 8"/>
          <p:cNvSpPr/>
          <p:nvPr/>
        </p:nvSpPr>
        <p:spPr>
          <a:xfrm>
            <a:off x="695160" y="1514520"/>
            <a:ext cx="1608840" cy="1269360"/>
          </a:xfrm>
          <a:prstGeom prst="rect">
            <a:avLst/>
          </a:prstGeom>
          <a:noFill/>
          <a:ln w="12600">
            <a:solidFill>
              <a:srgbClr val="151515"/>
            </a:solidFill>
            <a:round/>
          </a:ln>
        </p:spPr>
      </p:sp>
      <p:sp>
        <p:nvSpPr>
          <p:cNvPr id="166" name="CustomShape 9"/>
          <p:cNvSpPr/>
          <p:nvPr/>
        </p:nvSpPr>
        <p:spPr>
          <a:xfrm>
            <a:off x="3960000" y="1504800"/>
            <a:ext cx="1440000" cy="1269360"/>
          </a:xfrm>
          <a:prstGeom prst="rect">
            <a:avLst/>
          </a:prstGeom>
          <a:noFill/>
          <a:ln w="12600">
            <a:solidFill>
              <a:srgbClr val="151515"/>
            </a:solidFill>
            <a:round/>
          </a:ln>
        </p:spPr>
      </p:sp>
      <p:sp>
        <p:nvSpPr>
          <p:cNvPr id="167" name="CustomShape 10"/>
          <p:cNvSpPr/>
          <p:nvPr/>
        </p:nvSpPr>
        <p:spPr>
          <a:xfrm>
            <a:off x="5248440" y="1504800"/>
            <a:ext cx="1856520" cy="1269360"/>
          </a:xfrm>
          <a:prstGeom prst="rect">
            <a:avLst/>
          </a:prstGeom>
          <a:noFill/>
          <a:ln w="12600">
            <a:solidFill>
              <a:srgbClr val="151515"/>
            </a:solidFill>
            <a:round/>
          </a:ln>
        </p:spPr>
      </p:sp>
      <p:sp>
        <p:nvSpPr>
          <p:cNvPr id="168" name="CustomShape 11"/>
          <p:cNvSpPr/>
          <p:nvPr/>
        </p:nvSpPr>
        <p:spPr>
          <a:xfrm>
            <a:off x="6930360" y="1512000"/>
            <a:ext cx="1493640" cy="1269360"/>
          </a:xfrm>
          <a:prstGeom prst="rect">
            <a:avLst/>
          </a:prstGeom>
          <a:noFill/>
          <a:ln w="12600">
            <a:solidFill>
              <a:srgbClr val="151515"/>
            </a:solidFill>
            <a:round/>
          </a:ln>
        </p:spPr>
      </p:sp>
      <p:sp>
        <p:nvSpPr>
          <p:cNvPr id="169" name="CustomShape 12"/>
          <p:cNvSpPr/>
          <p:nvPr/>
        </p:nvSpPr>
        <p:spPr>
          <a:xfrm>
            <a:off x="2721960" y="1669320"/>
            <a:ext cx="1102680" cy="91296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>
                <a:solidFill>
                  <a:srgbClr val="151515"/>
                </a:solidFill>
                <a:latin typeface="Arial"/>
              </a:rPr>
              <a:t>DB </a:t>
            </a:r>
            <a:r>
              <a:rPr b="1" lang="en-US">
                <a:solidFill>
                  <a:srgbClr val="151515"/>
                </a:solidFill>
                <a:latin typeface="Arial"/>
              </a:rPr>
              <a:t>설계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b="1" lang="en-US">
                <a:solidFill>
                  <a:srgbClr val="151515"/>
                </a:solidFill>
                <a:latin typeface="Arial"/>
              </a:rPr>
              <a:t>화면 구성</a:t>
            </a:r>
            <a:endParaRPr/>
          </a:p>
        </p:txBody>
      </p:sp>
      <p:sp>
        <p:nvSpPr>
          <p:cNvPr id="170" name="CustomShape 13"/>
          <p:cNvSpPr/>
          <p:nvPr/>
        </p:nvSpPr>
        <p:spPr>
          <a:xfrm>
            <a:off x="697680" y="1612800"/>
            <a:ext cx="1532520" cy="146088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b="1" lang="en-US">
                <a:solidFill>
                  <a:srgbClr val="151515"/>
                </a:solidFill>
                <a:latin typeface="Arial"/>
              </a:rPr>
              <a:t>아이디어 회의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171" name="CustomShape 14"/>
          <p:cNvSpPr/>
          <p:nvPr/>
        </p:nvSpPr>
        <p:spPr>
          <a:xfrm>
            <a:off x="5505120" y="1669320"/>
            <a:ext cx="1598040" cy="91224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>
                <a:solidFill>
                  <a:srgbClr val="151515"/>
                </a:solidFill>
                <a:latin typeface="Arial"/>
              </a:rPr>
              <a:t>감정사전 제작 </a:t>
            </a:r>
            <a:endParaRPr/>
          </a:p>
          <a:p>
            <a:pPr>
              <a:lnSpc>
                <a:spcPct val="100000"/>
              </a:lnSpc>
            </a:pPr>
            <a:r>
              <a:rPr b="1" lang="en-US">
                <a:solidFill>
                  <a:srgbClr val="151515"/>
                </a:solidFill>
                <a:latin typeface="Arial"/>
              </a:rPr>
              <a:t>         </a:t>
            </a:r>
            <a:r>
              <a:rPr b="1" lang="en-US">
                <a:solidFill>
                  <a:srgbClr val="151515"/>
                </a:solidFill>
                <a:latin typeface="Arial"/>
              </a:rPr>
              <a:t>및  </a:t>
            </a:r>
            <a:endParaRPr/>
          </a:p>
          <a:p>
            <a:pPr>
              <a:lnSpc>
                <a:spcPct val="100000"/>
              </a:lnSpc>
            </a:pPr>
            <a:r>
              <a:rPr b="1" lang="en-US">
                <a:solidFill>
                  <a:srgbClr val="151515"/>
                </a:solidFill>
                <a:latin typeface="Arial"/>
              </a:rPr>
              <a:t>   </a:t>
            </a:r>
            <a:r>
              <a:rPr b="1" lang="en-US">
                <a:solidFill>
                  <a:srgbClr val="151515"/>
                </a:solidFill>
                <a:latin typeface="Arial"/>
              </a:rPr>
              <a:t>도서 추천</a:t>
            </a:r>
            <a:endParaRPr/>
          </a:p>
        </p:txBody>
      </p:sp>
      <p:sp>
        <p:nvSpPr>
          <p:cNvPr id="172" name="CustomShape 15"/>
          <p:cNvSpPr/>
          <p:nvPr/>
        </p:nvSpPr>
        <p:spPr>
          <a:xfrm>
            <a:off x="5937120" y="1955880"/>
            <a:ext cx="599760" cy="36432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CustomShape 16"/>
          <p:cNvSpPr/>
          <p:nvPr/>
        </p:nvSpPr>
        <p:spPr>
          <a:xfrm>
            <a:off x="7331760" y="1957320"/>
            <a:ext cx="1067760" cy="63792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>
                <a:solidFill>
                  <a:srgbClr val="151515"/>
                </a:solidFill>
                <a:latin typeface="Arial"/>
              </a:rPr>
              <a:t>테스팅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174" name="CustomShape 17"/>
          <p:cNvSpPr/>
          <p:nvPr/>
        </p:nvSpPr>
        <p:spPr>
          <a:xfrm>
            <a:off x="4007520" y="1831320"/>
            <a:ext cx="1319040" cy="91296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1" lang="en-US">
                <a:solidFill>
                  <a:srgbClr val="151515"/>
                </a:solidFill>
                <a:latin typeface="Arial"/>
              </a:rPr>
              <a:t>데이터</a:t>
            </a:r>
            <a:endParaRPr/>
          </a:p>
          <a:p>
            <a:pPr algn="ctr">
              <a:lnSpc>
                <a:spcPct val="100000"/>
              </a:lnSpc>
            </a:pPr>
            <a:r>
              <a:rPr b="1" lang="en-US">
                <a:solidFill>
                  <a:srgbClr val="151515"/>
                </a:solidFill>
                <a:latin typeface="Arial"/>
              </a:rPr>
              <a:t>파싱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CustomShape 1"/>
          <p:cNvSpPr/>
          <p:nvPr/>
        </p:nvSpPr>
        <p:spPr>
          <a:xfrm>
            <a:off x="468000" y="-216000"/>
            <a:ext cx="8228880" cy="114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4800">
                <a:solidFill>
                  <a:srgbClr val="ffffff"/>
                </a:solidFill>
                <a:latin typeface="Arial"/>
              </a:rPr>
              <a:t>정규식</a:t>
            </a:r>
            <a:endParaRPr/>
          </a:p>
        </p:txBody>
      </p:sp>
      <p:pic>
        <p:nvPicPr>
          <p:cNvPr id="176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2015280" y="5581800"/>
            <a:ext cx="216360" cy="275040"/>
          </a:xfrm>
          <a:prstGeom prst="rect">
            <a:avLst/>
          </a:prstGeom>
          <a:ln>
            <a:noFill/>
          </a:ln>
        </p:spPr>
      </p:pic>
      <p:pic>
        <p:nvPicPr>
          <p:cNvPr id="177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141840" y="3240000"/>
            <a:ext cx="8210160" cy="1866600"/>
          </a:xfrm>
          <a:prstGeom prst="rect">
            <a:avLst/>
          </a:prstGeom>
          <a:ln>
            <a:noFill/>
          </a:ln>
        </p:spPr>
      </p:pic>
      <p:pic>
        <p:nvPicPr>
          <p:cNvPr id="178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144000" y="5256000"/>
            <a:ext cx="8208000" cy="1400400"/>
          </a:xfrm>
          <a:prstGeom prst="rect">
            <a:avLst/>
          </a:prstGeom>
          <a:ln>
            <a:noFill/>
          </a:ln>
        </p:spPr>
      </p:pic>
      <p:pic>
        <p:nvPicPr>
          <p:cNvPr id="179" name="" descr=""/>
          <p:cNvPicPr/>
          <p:nvPr/>
        </p:nvPicPr>
        <p:blipFill>
          <a:blip r:embed="rId4"/>
          <a:stretch>
            <a:fillRect/>
          </a:stretch>
        </p:blipFill>
        <p:spPr>
          <a:xfrm>
            <a:off x="432000" y="1008000"/>
            <a:ext cx="2016000" cy="2160000"/>
          </a:xfrm>
          <a:prstGeom prst="rect">
            <a:avLst/>
          </a:prstGeom>
          <a:ln>
            <a:noFill/>
          </a:ln>
        </p:spPr>
      </p:pic>
      <p:sp>
        <p:nvSpPr>
          <p:cNvPr id="180" name="TextShape 2"/>
          <p:cNvSpPr txBox="1"/>
          <p:nvPr/>
        </p:nvSpPr>
        <p:spPr>
          <a:xfrm>
            <a:off x="2636280" y="1008000"/>
            <a:ext cx="1899720" cy="1843560"/>
          </a:xfrm>
          <a:prstGeom prst="rect">
            <a:avLst/>
          </a:prstGeom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2400">
                <a:solidFill>
                  <a:srgbClr val="ffffff"/>
                </a:solidFill>
                <a:latin typeface="Arial"/>
              </a:rPr>
              <a:t>인간관계</a:t>
            </a:r>
            <a:r>
              <a:rPr b="1" lang="en-US" sz="2400">
                <a:solidFill>
                  <a:srgbClr val="ffffff"/>
                </a:solidFill>
                <a:latin typeface="Arial"/>
              </a:rPr>
              <a:t>,</a:t>
            </a:r>
            <a:endParaRPr/>
          </a:p>
          <a:p>
            <a:pPr algn="ctr">
              <a:lnSpc>
                <a:spcPct val="100000"/>
              </a:lnSpc>
            </a:pPr>
            <a:r>
              <a:rPr b="1" lang="en-US" sz="2400">
                <a:solidFill>
                  <a:srgbClr val="ffffff"/>
                </a:solidFill>
                <a:latin typeface="Arial"/>
              </a:rPr>
              <a:t>죽음</a:t>
            </a:r>
            <a:r>
              <a:rPr b="1" lang="en-US" sz="2400">
                <a:solidFill>
                  <a:srgbClr val="ffffff"/>
                </a:solidFill>
                <a:latin typeface="Arial"/>
              </a:rPr>
              <a:t>,</a:t>
            </a:r>
            <a:endParaRPr/>
          </a:p>
          <a:p>
            <a:pPr algn="ctr">
              <a:lnSpc>
                <a:spcPct val="100000"/>
              </a:lnSpc>
            </a:pPr>
            <a:r>
              <a:rPr b="1" lang="en-US" sz="2400">
                <a:solidFill>
                  <a:srgbClr val="ffffff"/>
                </a:solidFill>
                <a:latin typeface="Arial"/>
              </a:rPr>
              <a:t>꿈</a:t>
            </a:r>
            <a:r>
              <a:rPr b="1" lang="en-US" sz="2400">
                <a:solidFill>
                  <a:srgbClr val="ffffff"/>
                </a:solidFill>
                <a:latin typeface="Arial"/>
              </a:rPr>
              <a:t>(</a:t>
            </a:r>
            <a:r>
              <a:rPr b="1" lang="en-US" sz="2400">
                <a:solidFill>
                  <a:srgbClr val="ffffff"/>
                </a:solidFill>
                <a:latin typeface="Arial"/>
              </a:rPr>
              <a:t>목표</a:t>
            </a:r>
            <a:r>
              <a:rPr b="1" lang="en-US" sz="2400">
                <a:solidFill>
                  <a:srgbClr val="ffffff"/>
                </a:solidFill>
                <a:latin typeface="Arial"/>
              </a:rPr>
              <a:t>),</a:t>
            </a:r>
            <a:endParaRPr/>
          </a:p>
          <a:p>
            <a:pPr algn="ctr">
              <a:lnSpc>
                <a:spcPct val="100000"/>
              </a:lnSpc>
            </a:pPr>
            <a:r>
              <a:rPr b="1" lang="en-US" sz="2400">
                <a:solidFill>
                  <a:srgbClr val="ffffff"/>
                </a:solidFill>
                <a:latin typeface="Arial"/>
              </a:rPr>
              <a:t>사랑</a:t>
            </a:r>
            <a:endParaRPr/>
          </a:p>
          <a:p>
            <a:pPr algn="ctr">
              <a:lnSpc>
                <a:spcPct val="100000"/>
              </a:lnSpc>
            </a:pPr>
            <a:r>
              <a:rPr b="1" lang="en-US" sz="2400">
                <a:solidFill>
                  <a:srgbClr val="ffffff"/>
                </a:solidFill>
                <a:latin typeface="Arial"/>
              </a:rPr>
              <a:t>정규식</a:t>
            </a:r>
            <a:endParaRPr/>
          </a:p>
        </p:txBody>
      </p:sp>
      <p:sp>
        <p:nvSpPr>
          <p:cNvPr id="181" name="TextShape 3"/>
          <p:cNvSpPr txBox="1"/>
          <p:nvPr/>
        </p:nvSpPr>
        <p:spPr>
          <a:xfrm>
            <a:off x="7784280" y="3960360"/>
            <a:ext cx="1899720" cy="791640"/>
          </a:xfrm>
          <a:prstGeom prst="rect">
            <a:avLst/>
          </a:prstGeom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3200">
                <a:solidFill>
                  <a:srgbClr val="ffffff"/>
                </a:solidFill>
                <a:latin typeface="Arial"/>
              </a:rPr>
              <a:t>긍정</a:t>
            </a:r>
            <a:endParaRPr/>
          </a:p>
        </p:txBody>
      </p:sp>
      <p:sp>
        <p:nvSpPr>
          <p:cNvPr id="182" name="TextShape 4"/>
          <p:cNvSpPr txBox="1"/>
          <p:nvPr/>
        </p:nvSpPr>
        <p:spPr>
          <a:xfrm>
            <a:off x="7776000" y="5760000"/>
            <a:ext cx="1899720" cy="791640"/>
          </a:xfrm>
          <a:prstGeom prst="rect">
            <a:avLst/>
          </a:prstGeom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3200">
                <a:solidFill>
                  <a:srgbClr val="ffffff"/>
                </a:solidFill>
                <a:latin typeface="Arial"/>
              </a:rPr>
              <a:t>부정</a:t>
            </a:r>
            <a:endParaRPr/>
          </a:p>
        </p:txBody>
      </p:sp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CustomShape 1"/>
          <p:cNvSpPr/>
          <p:nvPr/>
        </p:nvSpPr>
        <p:spPr>
          <a:xfrm>
            <a:off x="468000" y="-216000"/>
            <a:ext cx="8228880" cy="114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4800">
                <a:solidFill>
                  <a:srgbClr val="ffffff"/>
                </a:solidFill>
                <a:latin typeface="Arial"/>
              </a:rPr>
              <a:t>Mongo DB</a:t>
            </a:r>
            <a:endParaRPr/>
          </a:p>
        </p:txBody>
      </p:sp>
      <p:pic>
        <p:nvPicPr>
          <p:cNvPr id="184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216000" y="864000"/>
            <a:ext cx="3311640" cy="5759640"/>
          </a:xfrm>
          <a:prstGeom prst="rect">
            <a:avLst/>
          </a:prstGeom>
          <a:ln>
            <a:noFill/>
          </a:ln>
        </p:spPr>
      </p:pic>
      <p:pic>
        <p:nvPicPr>
          <p:cNvPr id="185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1907280" y="1836000"/>
            <a:ext cx="216360" cy="275040"/>
          </a:xfrm>
          <a:prstGeom prst="rect">
            <a:avLst/>
          </a:prstGeom>
          <a:ln>
            <a:noFill/>
          </a:ln>
        </p:spPr>
      </p:pic>
      <p:pic>
        <p:nvPicPr>
          <p:cNvPr id="186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2051280" y="2448360"/>
            <a:ext cx="216360" cy="275040"/>
          </a:xfrm>
          <a:prstGeom prst="rect">
            <a:avLst/>
          </a:prstGeom>
          <a:ln>
            <a:noFill/>
          </a:ln>
        </p:spPr>
      </p:pic>
      <p:pic>
        <p:nvPicPr>
          <p:cNvPr id="187" name="" descr=""/>
          <p:cNvPicPr/>
          <p:nvPr/>
        </p:nvPicPr>
        <p:blipFill>
          <a:blip r:embed="rId4"/>
          <a:stretch>
            <a:fillRect/>
          </a:stretch>
        </p:blipFill>
        <p:spPr>
          <a:xfrm>
            <a:off x="2123280" y="3096720"/>
            <a:ext cx="216360" cy="275040"/>
          </a:xfrm>
          <a:prstGeom prst="rect">
            <a:avLst/>
          </a:prstGeom>
          <a:ln>
            <a:noFill/>
          </a:ln>
        </p:spPr>
      </p:pic>
      <p:pic>
        <p:nvPicPr>
          <p:cNvPr id="188" name="" descr=""/>
          <p:cNvPicPr/>
          <p:nvPr/>
        </p:nvPicPr>
        <p:blipFill>
          <a:blip r:embed="rId5"/>
          <a:stretch>
            <a:fillRect/>
          </a:stretch>
        </p:blipFill>
        <p:spPr>
          <a:xfrm>
            <a:off x="1907280" y="2881080"/>
            <a:ext cx="216360" cy="275040"/>
          </a:xfrm>
          <a:prstGeom prst="rect">
            <a:avLst/>
          </a:prstGeom>
          <a:ln>
            <a:noFill/>
          </a:ln>
        </p:spPr>
      </p:pic>
      <p:pic>
        <p:nvPicPr>
          <p:cNvPr id="189" name="" descr=""/>
          <p:cNvPicPr/>
          <p:nvPr/>
        </p:nvPicPr>
        <p:blipFill>
          <a:blip r:embed="rId6"/>
          <a:stretch>
            <a:fillRect/>
          </a:stretch>
        </p:blipFill>
        <p:spPr>
          <a:xfrm>
            <a:off x="2771280" y="5761440"/>
            <a:ext cx="216360" cy="275040"/>
          </a:xfrm>
          <a:prstGeom prst="rect">
            <a:avLst/>
          </a:prstGeom>
          <a:ln>
            <a:noFill/>
          </a:ln>
        </p:spPr>
      </p:pic>
      <p:pic>
        <p:nvPicPr>
          <p:cNvPr id="190" name="" descr=""/>
          <p:cNvPicPr/>
          <p:nvPr/>
        </p:nvPicPr>
        <p:blipFill>
          <a:blip r:embed="rId7"/>
          <a:stretch>
            <a:fillRect/>
          </a:stretch>
        </p:blipFill>
        <p:spPr>
          <a:xfrm>
            <a:off x="2015280" y="5581800"/>
            <a:ext cx="216360" cy="275040"/>
          </a:xfrm>
          <a:prstGeom prst="rect">
            <a:avLst/>
          </a:prstGeom>
          <a:ln>
            <a:noFill/>
          </a:ln>
        </p:spPr>
      </p:pic>
      <p:sp>
        <p:nvSpPr>
          <p:cNvPr id="191" name="CustomShape 2"/>
          <p:cNvSpPr/>
          <p:nvPr/>
        </p:nvSpPr>
        <p:spPr>
          <a:xfrm>
            <a:off x="2210040" y="1214640"/>
            <a:ext cx="8228880" cy="114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2400">
                <a:solidFill>
                  <a:srgbClr val="ffffff"/>
                </a:solidFill>
                <a:latin typeface="Arial"/>
              </a:rPr>
              <a:t>다음과 같은 테이블을 사용했습니다</a:t>
            </a:r>
            <a:r>
              <a:rPr b="1" lang="en-US" sz="2400">
                <a:solidFill>
                  <a:srgbClr val="ffffff"/>
                </a:solidFill>
                <a:latin typeface="Arial"/>
              </a:rPr>
              <a:t>.</a:t>
            </a:r>
            <a:endParaRPr/>
          </a:p>
        </p:txBody>
      </p:sp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CustomShape 1"/>
          <p:cNvSpPr/>
          <p:nvPr/>
        </p:nvSpPr>
        <p:spPr>
          <a:xfrm>
            <a:off x="576000" y="-288000"/>
            <a:ext cx="8228880" cy="114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4800">
                <a:solidFill>
                  <a:srgbClr val="ffffff"/>
                </a:solidFill>
                <a:latin typeface="Arial"/>
              </a:rPr>
              <a:t>Mongo DB</a:t>
            </a:r>
            <a:endParaRPr/>
          </a:p>
        </p:txBody>
      </p:sp>
      <p:pic>
        <p:nvPicPr>
          <p:cNvPr id="193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75240" y="720000"/>
            <a:ext cx="5684400" cy="3009960"/>
          </a:xfrm>
          <a:prstGeom prst="rect">
            <a:avLst/>
          </a:prstGeom>
          <a:ln>
            <a:noFill/>
          </a:ln>
        </p:spPr>
      </p:pic>
      <p:pic>
        <p:nvPicPr>
          <p:cNvPr id="194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72000" y="3891960"/>
            <a:ext cx="3894840" cy="28756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CustomShape 1"/>
          <p:cNvSpPr/>
          <p:nvPr/>
        </p:nvSpPr>
        <p:spPr>
          <a:xfrm>
            <a:off x="540000" y="-288000"/>
            <a:ext cx="8228880" cy="1142280"/>
          </a:xfrm>
          <a:prstGeom prst="rect">
            <a:avLst/>
          </a:prstGeom>
          <a:noFill/>
          <a:ln>
            <a:noFill/>
          </a:ln>
        </p:spPr>
      </p:sp>
      <p:pic>
        <p:nvPicPr>
          <p:cNvPr id="196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576000"/>
            <a:ext cx="5975640" cy="1871640"/>
          </a:xfrm>
          <a:prstGeom prst="rect">
            <a:avLst/>
          </a:prstGeom>
          <a:ln>
            <a:noFill/>
          </a:ln>
        </p:spPr>
      </p:pic>
      <p:pic>
        <p:nvPicPr>
          <p:cNvPr id="197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2488320"/>
            <a:ext cx="6119640" cy="1687320"/>
          </a:xfrm>
          <a:prstGeom prst="rect">
            <a:avLst/>
          </a:prstGeom>
          <a:ln>
            <a:noFill/>
          </a:ln>
        </p:spPr>
      </p:pic>
      <p:pic>
        <p:nvPicPr>
          <p:cNvPr id="198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4140000"/>
            <a:ext cx="6407640" cy="2705040"/>
          </a:xfrm>
          <a:prstGeom prst="rect">
            <a:avLst/>
          </a:prstGeom>
          <a:ln>
            <a:noFill/>
          </a:ln>
        </p:spPr>
      </p:pic>
      <p:sp>
        <p:nvSpPr>
          <p:cNvPr id="199" name="CustomShape 2"/>
          <p:cNvSpPr/>
          <p:nvPr/>
        </p:nvSpPr>
        <p:spPr>
          <a:xfrm>
            <a:off x="446040" y="-261360"/>
            <a:ext cx="8228880" cy="114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4800">
                <a:solidFill>
                  <a:srgbClr val="ffffff"/>
                </a:solidFill>
                <a:latin typeface="Arial"/>
              </a:rPr>
              <a:t>Mongo DB</a:t>
            </a:r>
            <a:endParaRPr/>
          </a:p>
        </p:txBody>
      </p:sp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576000" y="-252000"/>
            <a:ext cx="8228880" cy="1142280"/>
          </a:xfrm>
          <a:prstGeom prst="rect">
            <a:avLst/>
          </a:prstGeom>
          <a:noFill/>
          <a:ln>
            <a:noFill/>
          </a:ln>
        </p:spPr>
      </p:sp>
      <p:pic>
        <p:nvPicPr>
          <p:cNvPr id="201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216000" y="1296000"/>
            <a:ext cx="7066800" cy="5428440"/>
          </a:xfrm>
          <a:prstGeom prst="rect">
            <a:avLst/>
          </a:prstGeom>
          <a:ln>
            <a:noFill/>
          </a:ln>
        </p:spPr>
      </p:pic>
      <p:sp>
        <p:nvSpPr>
          <p:cNvPr id="202" name="CustomShape 2"/>
          <p:cNvSpPr/>
          <p:nvPr/>
        </p:nvSpPr>
        <p:spPr>
          <a:xfrm>
            <a:off x="446040" y="-117360"/>
            <a:ext cx="8228880" cy="114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4800">
                <a:solidFill>
                  <a:srgbClr val="ffffff"/>
                </a:solidFill>
                <a:latin typeface="Arial"/>
              </a:rPr>
              <a:t>Mongo DB</a:t>
            </a:r>
            <a:endParaRPr/>
          </a:p>
        </p:txBody>
      </p:sp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6839640" cy="6857640"/>
          </a:xfrm>
          <a:prstGeom prst="rect">
            <a:avLst/>
          </a:prstGeom>
          <a:ln>
            <a:noFill/>
          </a:ln>
        </p:spPr>
      </p:pic>
      <p:sp>
        <p:nvSpPr>
          <p:cNvPr id="204" name="CustomShape 1"/>
          <p:cNvSpPr/>
          <p:nvPr/>
        </p:nvSpPr>
        <p:spPr>
          <a:xfrm>
            <a:off x="3435120" y="252000"/>
            <a:ext cx="8228880" cy="114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r>
              <a:rPr b="1" lang="en-US" sz="2800">
                <a:solidFill>
                  <a:srgbClr val="ffffff"/>
                </a:solidFill>
                <a:latin typeface="Arial"/>
              </a:rPr>
              <a:t>메인</a:t>
            </a:r>
            <a:endParaRPr/>
          </a:p>
          <a:p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pic>
        <p:nvPicPr>
          <p:cNvPr id="205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2447280" y="4464000"/>
            <a:ext cx="216360" cy="275040"/>
          </a:xfrm>
          <a:prstGeom prst="rect">
            <a:avLst/>
          </a:prstGeom>
          <a:ln>
            <a:noFill/>
          </a:ln>
        </p:spPr>
      </p:pic>
      <p:pic>
        <p:nvPicPr>
          <p:cNvPr id="206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4715280" y="4860360"/>
            <a:ext cx="216360" cy="275040"/>
          </a:xfrm>
          <a:prstGeom prst="rect">
            <a:avLst/>
          </a:prstGeom>
          <a:ln>
            <a:noFill/>
          </a:ln>
        </p:spPr>
      </p:pic>
      <p:pic>
        <p:nvPicPr>
          <p:cNvPr id="207" name="" descr=""/>
          <p:cNvPicPr/>
          <p:nvPr/>
        </p:nvPicPr>
        <p:blipFill>
          <a:blip r:embed="rId4"/>
          <a:stretch>
            <a:fillRect/>
          </a:stretch>
        </p:blipFill>
        <p:spPr>
          <a:xfrm>
            <a:off x="5831280" y="6480720"/>
            <a:ext cx="216360" cy="275040"/>
          </a:xfrm>
          <a:prstGeom prst="rect">
            <a:avLst/>
          </a:prstGeom>
          <a:ln>
            <a:noFill/>
          </a:ln>
        </p:spPr>
      </p:pic>
      <p:pic>
        <p:nvPicPr>
          <p:cNvPr id="208" name="" descr=""/>
          <p:cNvPicPr/>
          <p:nvPr/>
        </p:nvPicPr>
        <p:blipFill>
          <a:blip r:embed="rId5"/>
          <a:stretch>
            <a:fillRect/>
          </a:stretch>
        </p:blipFill>
        <p:spPr>
          <a:xfrm>
            <a:off x="5867280" y="2233080"/>
            <a:ext cx="216360" cy="275040"/>
          </a:xfrm>
          <a:prstGeom prst="rect">
            <a:avLst/>
          </a:prstGeom>
          <a:ln>
            <a:noFill/>
          </a:ln>
        </p:spPr>
      </p:pic>
      <p:pic>
        <p:nvPicPr>
          <p:cNvPr id="209" name="" descr=""/>
          <p:cNvPicPr/>
          <p:nvPr/>
        </p:nvPicPr>
        <p:blipFill>
          <a:blip r:embed="rId6"/>
          <a:stretch>
            <a:fillRect/>
          </a:stretch>
        </p:blipFill>
        <p:spPr>
          <a:xfrm>
            <a:off x="6479280" y="613440"/>
            <a:ext cx="216360" cy="275040"/>
          </a:xfrm>
          <a:prstGeom prst="rect">
            <a:avLst/>
          </a:prstGeom>
          <a:ln>
            <a:noFill/>
          </a:ln>
        </p:spPr>
      </p:pic>
      <p:pic>
        <p:nvPicPr>
          <p:cNvPr id="210" name="" descr=""/>
          <p:cNvPicPr/>
          <p:nvPr/>
        </p:nvPicPr>
        <p:blipFill>
          <a:blip r:embed="rId7"/>
          <a:stretch>
            <a:fillRect/>
          </a:stretch>
        </p:blipFill>
        <p:spPr>
          <a:xfrm>
            <a:off x="4103280" y="-34200"/>
            <a:ext cx="216360" cy="2750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CustomShape 1"/>
          <p:cNvSpPr/>
          <p:nvPr/>
        </p:nvSpPr>
        <p:spPr>
          <a:xfrm>
            <a:off x="3578760" y="216000"/>
            <a:ext cx="8228880" cy="114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r>
              <a:rPr b="1" lang="en-US" sz="2800">
                <a:solidFill>
                  <a:srgbClr val="ffffff"/>
                </a:solidFill>
                <a:latin typeface="Arial"/>
              </a:rPr>
              <a:t>신간 도서</a:t>
            </a:r>
            <a:endParaRPr/>
          </a:p>
          <a:p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pic>
        <p:nvPicPr>
          <p:cNvPr id="212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360"/>
            <a:ext cx="6479640" cy="6857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